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12192000" cy="6858000"/>
  <p:notesSz cx="6858000" cy="9144000"/>
  <p:embeddedFontLst>
    <p:embeddedFont>
      <p:font typeface="Calibri" panose="020F0502020204030204" pitchFamily="34" charset="0"/>
      <p:regular r:id="rId51"/>
      <p:bold r:id="rId52"/>
      <p:italic r:id="rId53"/>
      <p:boldItalic r:id="rId54"/>
    </p:embeddedFont>
    <p:embeddedFont>
      <p:font typeface="Century Gothic" panose="020B0502020202020204" pitchFamily="34" charset="0"/>
      <p:regular r:id="rId55"/>
      <p:bold r:id="rId56"/>
      <p:italic r:id="rId57"/>
      <p:boldItalic r:id="rId5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79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font" Target="fonts/font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4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7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2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" Target="slide14.xm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slide" Target="slide13.xml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jp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image" Target="../media/image23.png"/><Relationship Id="rId4" Type="http://schemas.openxmlformats.org/officeDocument/2006/relationships/slide" Target="slide25.xml"/><Relationship Id="rId9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2.jp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slide" Target="slide29.xml"/><Relationship Id="rId4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2.jp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slide" Target="slide31.xml"/><Relationship Id="rId4" Type="http://schemas.openxmlformats.org/officeDocument/2006/relationships/slide" Target="slide32.xml"/><Relationship Id="rId9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0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2.jp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slide" Target="slide35.xml"/><Relationship Id="rId4" Type="http://schemas.openxmlformats.org/officeDocument/2006/relationships/slide" Target="slide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2.jp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slide" Target="slide37.xml"/><Relationship Id="rId4" Type="http://schemas.openxmlformats.org/officeDocument/2006/relationships/slide" Target="slide38.xml"/><Relationship Id="rId9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slide" Target="slide40.xml"/><Relationship Id="rId4" Type="http://schemas.openxmlformats.org/officeDocument/2006/relationships/slide" Target="slide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9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2.jp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4.xml"/><Relationship Id="rId5" Type="http://schemas.openxmlformats.org/officeDocument/2006/relationships/image" Target="../media/image42.png"/><Relationship Id="rId4" Type="http://schemas.openxmlformats.org/officeDocument/2006/relationships/slide" Target="slide43.xml"/><Relationship Id="rId9" Type="http://schemas.openxmlformats.org/officeDocument/2006/relationships/image" Target="../media/image4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" Target="slide9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8.xml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1317498" y="4814977"/>
            <a:ext cx="1051237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FRACTION OPERATIONS</a:t>
            </a:r>
            <a:endParaRPr/>
          </a:p>
        </p:txBody>
      </p:sp>
      <p:sp>
        <p:nvSpPr>
          <p:cNvPr id="86" name="Google Shape;86;p13">
            <a:hlinkClick r:id="" action="ppaction://hlinkshowjump?jump=nextslide"/>
          </p:cNvPr>
          <p:cNvSpPr/>
          <p:nvPr/>
        </p:nvSpPr>
        <p:spPr>
          <a:xfrm>
            <a:off x="5048396" y="5922973"/>
            <a:ext cx="3050575" cy="81914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8AFFFF"/>
          </a:solidFill>
          <a:ln w="12700" cap="flat" cmpd="sng">
            <a:solidFill>
              <a:srgbClr val="BBD6E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Start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/>
          <p:nvPr/>
        </p:nvSpPr>
        <p:spPr>
          <a:xfrm>
            <a:off x="3212757" y="1210962"/>
            <a:ext cx="46090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I’m locked in the low engine section! </a:t>
            </a:r>
            <a:endParaRPr/>
          </a:p>
        </p:txBody>
      </p:sp>
      <p:sp>
        <p:nvSpPr>
          <p:cNvPr id="155" name="Google Shape;155;p22"/>
          <p:cNvSpPr txBox="1"/>
          <p:nvPr/>
        </p:nvSpPr>
        <p:spPr>
          <a:xfrm>
            <a:off x="3212757" y="1981200"/>
            <a:ext cx="46090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can’t get out of here!</a:t>
            </a:r>
            <a:endParaRPr/>
          </a:p>
        </p:txBody>
      </p:sp>
      <p:sp>
        <p:nvSpPr>
          <p:cNvPr id="156" name="Google Shape;156;p22"/>
          <p:cNvSpPr txBox="1"/>
          <p:nvPr/>
        </p:nvSpPr>
        <p:spPr>
          <a:xfrm>
            <a:off x="2945027" y="2807331"/>
            <a:ext cx="46090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Are you sure you can’t get out?</a:t>
            </a:r>
            <a:endParaRPr/>
          </a:p>
        </p:txBody>
      </p:sp>
      <p:sp>
        <p:nvSpPr>
          <p:cNvPr id="157" name="Google Shape;157;p22"/>
          <p:cNvSpPr txBox="1"/>
          <p:nvPr/>
        </p:nvSpPr>
        <p:spPr>
          <a:xfrm>
            <a:off x="2945027" y="3577569"/>
            <a:ext cx="46090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need to fix this!</a:t>
            </a:r>
            <a:endParaRPr/>
          </a:p>
        </p:txBody>
      </p:sp>
      <p:sp>
        <p:nvSpPr>
          <p:cNvPr id="158" name="Google Shape;158;p22"/>
          <p:cNvSpPr txBox="1"/>
          <p:nvPr/>
        </p:nvSpPr>
        <p:spPr>
          <a:xfrm>
            <a:off x="2945027" y="4347807"/>
            <a:ext cx="46090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won’t even try to get out!</a:t>
            </a:r>
            <a:endParaRPr/>
          </a:p>
        </p:txBody>
      </p:sp>
      <p:sp>
        <p:nvSpPr>
          <p:cNvPr id="159" name="Google Shape;159;p22">
            <a:hlinkClick r:id="" action="ppaction://hlinkshowjump?jump=nextslide"/>
          </p:cNvPr>
          <p:cNvSpPr/>
          <p:nvPr/>
        </p:nvSpPr>
        <p:spPr>
          <a:xfrm>
            <a:off x="9257540" y="6076490"/>
            <a:ext cx="2760290" cy="66230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8AFFFF"/>
          </a:solidFill>
          <a:ln w="12700" cap="flat" cmpd="sng">
            <a:solidFill>
              <a:srgbClr val="94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Click here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3"/>
          <p:cNvSpPr txBox="1"/>
          <p:nvPr/>
        </p:nvSpPr>
        <p:spPr>
          <a:xfrm>
            <a:off x="0" y="1364023"/>
            <a:ext cx="3312826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doors won’t open! The impostor locked so many crewmates in different rooms.</a:t>
            </a:r>
            <a:endParaRPr/>
          </a:p>
        </p:txBody>
      </p:sp>
      <p:sp>
        <p:nvSpPr>
          <p:cNvPr id="165" name="Google Shape;165;p23"/>
          <p:cNvSpPr txBox="1"/>
          <p:nvPr/>
        </p:nvSpPr>
        <p:spPr>
          <a:xfrm>
            <a:off x="8879174" y="3072183"/>
            <a:ext cx="3312826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Solve the next task to unlock them!</a:t>
            </a:r>
            <a:endParaRPr/>
          </a:p>
        </p:txBody>
      </p:sp>
      <p:sp>
        <p:nvSpPr>
          <p:cNvPr id="166" name="Google Shape;166;p23">
            <a:hlinkClick r:id="" action="ppaction://hlinkshowjump?jump=nextslide"/>
          </p:cNvPr>
          <p:cNvSpPr/>
          <p:nvPr/>
        </p:nvSpPr>
        <p:spPr>
          <a:xfrm>
            <a:off x="9257540" y="6076490"/>
            <a:ext cx="2760290" cy="66230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8AFFFF"/>
          </a:solidFill>
          <a:ln w="12700" cap="flat" cmpd="sng">
            <a:solidFill>
              <a:srgbClr val="94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Click here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F3F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/>
          <p:nvPr/>
        </p:nvSpPr>
        <p:spPr>
          <a:xfrm>
            <a:off x="2287745" y="202853"/>
            <a:ext cx="7325229" cy="1001073"/>
          </a:xfrm>
          <a:prstGeom prst="roundRect">
            <a:avLst>
              <a:gd name="adj" fmla="val 16667"/>
            </a:avLst>
          </a:prstGeom>
          <a:solidFill>
            <a:srgbClr val="BF9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4"/>
          <p:cNvSpPr txBox="1">
            <a:spLocks noGrp="1"/>
          </p:cNvSpPr>
          <p:nvPr>
            <p:ph type="title"/>
          </p:nvPr>
        </p:nvSpPr>
        <p:spPr>
          <a:xfrm>
            <a:off x="846946" y="2985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</a:pPr>
            <a:r>
              <a:rPr lang="en-US" sz="4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Unlocking the doors</a:t>
            </a:r>
            <a:endParaRPr/>
          </a:p>
        </p:txBody>
      </p:sp>
      <p:sp>
        <p:nvSpPr>
          <p:cNvPr id="173" name="Google Shape;173;p24">
            <a:hlinkClick r:id="rId3" action="ppaction://hlinksldjump"/>
          </p:cNvPr>
          <p:cNvSpPr/>
          <p:nvPr/>
        </p:nvSpPr>
        <p:spPr>
          <a:xfrm>
            <a:off x="628337" y="4895990"/>
            <a:ext cx="3318817" cy="115424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4" name="Google Shape;174;p24">
            <a:hlinkClick r:id="rId4" action="ppaction://hlinksldjump"/>
          </p:cNvPr>
          <p:cNvSpPr/>
          <p:nvPr/>
        </p:nvSpPr>
        <p:spPr>
          <a:xfrm>
            <a:off x="8425857" y="4895990"/>
            <a:ext cx="3318817" cy="115424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endParaRPr sz="5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5" name="Google Shape;175;p24">
            <a:hlinkClick r:id="rId3" action="ppaction://hlinksldjump"/>
          </p:cNvPr>
          <p:cNvSpPr/>
          <p:nvPr/>
        </p:nvSpPr>
        <p:spPr>
          <a:xfrm>
            <a:off x="4445337" y="4895990"/>
            <a:ext cx="3318817" cy="115424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6" name="Google Shape;176;p24"/>
          <p:cNvSpPr txBox="1"/>
          <p:nvPr/>
        </p:nvSpPr>
        <p:spPr>
          <a:xfrm>
            <a:off x="10622317" y="6334780"/>
            <a:ext cx="14804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Task 2</a:t>
            </a:r>
            <a:endParaRPr/>
          </a:p>
        </p:txBody>
      </p:sp>
      <p:sp>
        <p:nvSpPr>
          <p:cNvPr id="177" name="Google Shape;177;p24"/>
          <p:cNvSpPr txBox="1"/>
          <p:nvPr/>
        </p:nvSpPr>
        <p:spPr>
          <a:xfrm>
            <a:off x="1827939" y="5004189"/>
            <a:ext cx="919611" cy="93519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l="-9721" r="-8332" b="-1199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78" name="Google Shape;178;p24"/>
          <p:cNvSpPr txBox="1"/>
          <p:nvPr/>
        </p:nvSpPr>
        <p:spPr>
          <a:xfrm>
            <a:off x="5610473" y="5010516"/>
            <a:ext cx="1012747" cy="89832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l="-29628" r="-6170" b="-2112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79" name="Google Shape;179;p24"/>
          <p:cNvSpPr txBox="1"/>
          <p:nvPr/>
        </p:nvSpPr>
        <p:spPr>
          <a:xfrm>
            <a:off x="9612974" y="5010516"/>
            <a:ext cx="1164871" cy="92519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l="-6451" t="-1368" r="-5375" b="-1369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80" name="Google Shape;180;p24"/>
          <p:cNvSpPr txBox="1"/>
          <p:nvPr/>
        </p:nvSpPr>
        <p:spPr>
          <a:xfrm>
            <a:off x="3121284" y="1385467"/>
            <a:ext cx="2252220" cy="2998706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l="-26401" r="-6739" b="-12234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81" name="Google Shape;181;p24"/>
          <p:cNvSpPr txBox="1"/>
          <p:nvPr/>
        </p:nvSpPr>
        <p:spPr>
          <a:xfrm>
            <a:off x="6718084" y="1384710"/>
            <a:ext cx="2252220" cy="3007555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l="-25841" r="-7864" b="-13022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82" name="Google Shape;182;p24"/>
          <p:cNvSpPr txBox="1"/>
          <p:nvPr/>
        </p:nvSpPr>
        <p:spPr>
          <a:xfrm>
            <a:off x="5504822" y="1900102"/>
            <a:ext cx="950625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/>
          </a:p>
        </p:txBody>
      </p:sp>
      <p:sp>
        <p:nvSpPr>
          <p:cNvPr id="183" name="Google Shape;183;p24">
            <a:hlinkClick r:id="rId3" action="ppaction://hlinksldjump"/>
          </p:cNvPr>
          <p:cNvSpPr/>
          <p:nvPr/>
        </p:nvSpPr>
        <p:spPr>
          <a:xfrm>
            <a:off x="628337" y="4895990"/>
            <a:ext cx="3318817" cy="115424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4">
            <a:hlinkClick r:id="rId3" action="ppaction://hlinksldjump"/>
          </p:cNvPr>
          <p:cNvSpPr/>
          <p:nvPr/>
        </p:nvSpPr>
        <p:spPr>
          <a:xfrm>
            <a:off x="4445336" y="4887898"/>
            <a:ext cx="3318817" cy="115424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5"/>
          <p:cNvSpPr txBox="1"/>
          <p:nvPr/>
        </p:nvSpPr>
        <p:spPr>
          <a:xfrm>
            <a:off x="0" y="0"/>
            <a:ext cx="12192000" cy="2031325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Thanks to you, your crewmates can walk freely in the ship!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p25">
            <a:hlinkClick r:id="rId4" action="ppaction://hlinksldjump"/>
          </p:cNvPr>
          <p:cNvSpPr/>
          <p:nvPr/>
        </p:nvSpPr>
        <p:spPr>
          <a:xfrm>
            <a:off x="9213997" y="5931347"/>
            <a:ext cx="2760290" cy="66230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8AFFFF"/>
          </a:solidFill>
          <a:ln w="12700" cap="flat" cmpd="sng">
            <a:solidFill>
              <a:srgbClr val="94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Click here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6"/>
          <p:cNvSpPr txBox="1">
            <a:spLocks noGrp="1"/>
          </p:cNvSpPr>
          <p:nvPr>
            <p:ph type="title"/>
          </p:nvPr>
        </p:nvSpPr>
        <p:spPr>
          <a:xfrm>
            <a:off x="-59961" y="3054779"/>
            <a:ext cx="12306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en-US" sz="4000" b="1">
                <a:latin typeface="Century Gothic"/>
                <a:ea typeface="Century Gothic"/>
                <a:cs typeface="Century Gothic"/>
                <a:sym typeface="Century Gothic"/>
              </a:rPr>
              <a:t>  Oops!                                     Keep      </a:t>
            </a:r>
            <a:br>
              <a:rPr lang="en-US" sz="4000" b="1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4000" b="1">
                <a:latin typeface="Century Gothic"/>
                <a:ea typeface="Century Gothic"/>
                <a:cs typeface="Century Gothic"/>
                <a:sym typeface="Century Gothic"/>
              </a:rPr>
              <a:t>                                                 trying!</a:t>
            </a:r>
            <a:endParaRPr/>
          </a:p>
        </p:txBody>
      </p:sp>
      <p:sp>
        <p:nvSpPr>
          <p:cNvPr id="196" name="Google Shape;196;p26">
            <a:hlinkClick r:id="rId4" action="ppaction://hlinksldjump"/>
          </p:cNvPr>
          <p:cNvSpPr/>
          <p:nvPr/>
        </p:nvSpPr>
        <p:spPr>
          <a:xfrm>
            <a:off x="9025311" y="5844261"/>
            <a:ext cx="2760290" cy="66230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8AFFFF"/>
          </a:solidFill>
          <a:ln w="12700" cap="flat" cmpd="sng">
            <a:solidFill>
              <a:srgbClr val="94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Click here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7"/>
          <p:cNvSpPr txBox="1"/>
          <p:nvPr/>
        </p:nvSpPr>
        <p:spPr>
          <a:xfrm>
            <a:off x="194873" y="0"/>
            <a:ext cx="4636620" cy="6186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Oh no! Everything went black! Your crewmates have limited vision. They can only see a small area around them. </a:t>
            </a:r>
            <a:endParaRPr/>
          </a:p>
        </p:txBody>
      </p:sp>
      <p:sp>
        <p:nvSpPr>
          <p:cNvPr id="202" name="Google Shape;202;p27">
            <a:hlinkClick r:id="" action="ppaction://hlinkshowjump?jump=nextslide"/>
          </p:cNvPr>
          <p:cNvSpPr/>
          <p:nvPr/>
        </p:nvSpPr>
        <p:spPr>
          <a:xfrm>
            <a:off x="2114183" y="5479928"/>
            <a:ext cx="2583146" cy="1016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8AFFFF"/>
          </a:solidFill>
          <a:ln w="12700" cap="flat" cmpd="sng">
            <a:solidFill>
              <a:srgbClr val="94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Click here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8"/>
          <p:cNvSpPr txBox="1"/>
          <p:nvPr/>
        </p:nvSpPr>
        <p:spPr>
          <a:xfrm>
            <a:off x="3212757" y="1210962"/>
            <a:ext cx="46090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Really? </a:t>
            </a:r>
            <a:endParaRPr/>
          </a:p>
        </p:txBody>
      </p:sp>
      <p:sp>
        <p:nvSpPr>
          <p:cNvPr id="208" name="Google Shape;208;p28"/>
          <p:cNvSpPr txBox="1"/>
          <p:nvPr/>
        </p:nvSpPr>
        <p:spPr>
          <a:xfrm>
            <a:off x="3212757" y="1981200"/>
            <a:ext cx="46090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am I supposed to walk like this?</a:t>
            </a:r>
            <a:endParaRPr/>
          </a:p>
        </p:txBody>
      </p:sp>
      <p:sp>
        <p:nvSpPr>
          <p:cNvPr id="209" name="Google Shape;209;p28"/>
          <p:cNvSpPr txBox="1"/>
          <p:nvPr/>
        </p:nvSpPr>
        <p:spPr>
          <a:xfrm>
            <a:off x="2945027" y="2656672"/>
            <a:ext cx="4876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I’m looking at red and he seems to have perfect sight!</a:t>
            </a:r>
            <a:endParaRPr/>
          </a:p>
        </p:txBody>
      </p:sp>
      <p:sp>
        <p:nvSpPr>
          <p:cNvPr id="210" name="Google Shape;210;p28"/>
          <p:cNvSpPr txBox="1"/>
          <p:nvPr/>
        </p:nvSpPr>
        <p:spPr>
          <a:xfrm>
            <a:off x="2945027" y="3577569"/>
            <a:ext cx="46090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 you mean green?</a:t>
            </a:r>
            <a:endParaRPr/>
          </a:p>
        </p:txBody>
      </p:sp>
      <p:sp>
        <p:nvSpPr>
          <p:cNvPr id="211" name="Google Shape;211;p28"/>
          <p:cNvSpPr txBox="1"/>
          <p:nvPr/>
        </p:nvSpPr>
        <p:spPr>
          <a:xfrm>
            <a:off x="2945027" y="4347807"/>
            <a:ext cx="46090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No, I can’t see a thing!</a:t>
            </a:r>
            <a:endParaRPr/>
          </a:p>
        </p:txBody>
      </p:sp>
      <p:sp>
        <p:nvSpPr>
          <p:cNvPr id="212" name="Google Shape;212;p28">
            <a:hlinkClick r:id="" action="ppaction://hlinkshowjump?jump=nextslide"/>
          </p:cNvPr>
          <p:cNvSpPr/>
          <p:nvPr/>
        </p:nvSpPr>
        <p:spPr>
          <a:xfrm>
            <a:off x="9260114" y="5602515"/>
            <a:ext cx="2714171" cy="1016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8AFFFF"/>
          </a:solidFill>
          <a:ln w="12700" cap="flat" cmpd="sng">
            <a:solidFill>
              <a:srgbClr val="94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Click here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9"/>
          <p:cNvSpPr/>
          <p:nvPr/>
        </p:nvSpPr>
        <p:spPr>
          <a:xfrm>
            <a:off x="6745574" y="4991725"/>
            <a:ext cx="1798820" cy="176134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9">
            <a:hlinkClick r:id="" action="ppaction://hlinkshowjump?jump=nextslide"/>
          </p:cNvPr>
          <p:cNvSpPr/>
          <p:nvPr/>
        </p:nvSpPr>
        <p:spPr>
          <a:xfrm>
            <a:off x="3552669" y="3717561"/>
            <a:ext cx="1948721" cy="1566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9"/>
          <p:cNvSpPr/>
          <p:nvPr/>
        </p:nvSpPr>
        <p:spPr>
          <a:xfrm>
            <a:off x="5366480" y="3968647"/>
            <a:ext cx="2038663" cy="831954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9"/>
          <p:cNvSpPr txBox="1"/>
          <p:nvPr/>
        </p:nvSpPr>
        <p:spPr>
          <a:xfrm>
            <a:off x="1352560" y="568816"/>
            <a:ext cx="10024974" cy="156966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on electrical to bring the electricity back!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F3F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0"/>
          <p:cNvSpPr/>
          <p:nvPr/>
        </p:nvSpPr>
        <p:spPr>
          <a:xfrm>
            <a:off x="628338" y="239843"/>
            <a:ext cx="10851090" cy="1440676"/>
          </a:xfrm>
          <a:prstGeom prst="roundRect">
            <a:avLst>
              <a:gd name="adj" fmla="val 16667"/>
            </a:avLst>
          </a:prstGeom>
          <a:solidFill>
            <a:srgbClr val="BF9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30"/>
          <p:cNvSpPr txBox="1">
            <a:spLocks noGrp="1"/>
          </p:cNvSpPr>
          <p:nvPr>
            <p:ph type="title"/>
          </p:nvPr>
        </p:nvSpPr>
        <p:spPr>
          <a:xfrm>
            <a:off x="846945" y="23984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Font typeface="Century Gothic"/>
              <a:buNone/>
            </a:pPr>
            <a:r>
              <a:rPr lang="en-US" sz="8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Electrical</a:t>
            </a:r>
            <a:endParaRPr/>
          </a:p>
        </p:txBody>
      </p:sp>
      <p:sp>
        <p:nvSpPr>
          <p:cNvPr id="227" name="Google Shape;227;p30">
            <a:hlinkClick r:id="rId3" action="ppaction://hlinksldjump"/>
          </p:cNvPr>
          <p:cNvSpPr/>
          <p:nvPr/>
        </p:nvSpPr>
        <p:spPr>
          <a:xfrm>
            <a:off x="1753631" y="4676427"/>
            <a:ext cx="3318817" cy="115424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True</a:t>
            </a:r>
            <a:endParaRPr/>
          </a:p>
        </p:txBody>
      </p:sp>
      <p:sp>
        <p:nvSpPr>
          <p:cNvPr id="228" name="Google Shape;228;p30">
            <a:hlinkClick r:id="rId4" action="ppaction://hlinksldjump"/>
          </p:cNvPr>
          <p:cNvSpPr/>
          <p:nvPr/>
        </p:nvSpPr>
        <p:spPr>
          <a:xfrm>
            <a:off x="6681911" y="4676427"/>
            <a:ext cx="3318817" cy="115424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False</a:t>
            </a:r>
            <a:endParaRPr/>
          </a:p>
        </p:txBody>
      </p:sp>
      <p:sp>
        <p:nvSpPr>
          <p:cNvPr id="229" name="Google Shape;229;p30"/>
          <p:cNvSpPr txBox="1"/>
          <p:nvPr/>
        </p:nvSpPr>
        <p:spPr>
          <a:xfrm>
            <a:off x="10622317" y="6334780"/>
            <a:ext cx="14804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Task 3</a:t>
            </a:r>
            <a:endParaRPr/>
          </a:p>
        </p:txBody>
      </p:sp>
      <p:sp>
        <p:nvSpPr>
          <p:cNvPr id="230" name="Google Shape;230;p30"/>
          <p:cNvSpPr txBox="1"/>
          <p:nvPr/>
        </p:nvSpPr>
        <p:spPr>
          <a:xfrm>
            <a:off x="3898556" y="1837760"/>
            <a:ext cx="719748" cy="207428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l="-27584" t="-609" r="-27584" b="-1402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31" name="Google Shape;231;p30"/>
          <p:cNvSpPr txBox="1"/>
          <p:nvPr/>
        </p:nvSpPr>
        <p:spPr>
          <a:xfrm>
            <a:off x="4794421" y="1680519"/>
            <a:ext cx="556054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/>
          </a:p>
        </p:txBody>
      </p:sp>
      <p:sp>
        <p:nvSpPr>
          <p:cNvPr id="232" name="Google Shape;232;p30"/>
          <p:cNvSpPr txBox="1"/>
          <p:nvPr/>
        </p:nvSpPr>
        <p:spPr>
          <a:xfrm>
            <a:off x="5526592" y="2345655"/>
            <a:ext cx="3160208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 = 15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1"/>
          <p:cNvSpPr txBox="1"/>
          <p:nvPr/>
        </p:nvSpPr>
        <p:spPr>
          <a:xfrm>
            <a:off x="914401" y="4368215"/>
            <a:ext cx="5891133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did it! Now that the electricity is back, call for an emergency meeting! One of the crewmates is looking real SUS!</a:t>
            </a:r>
            <a:endParaRPr/>
          </a:p>
        </p:txBody>
      </p:sp>
      <p:sp>
        <p:nvSpPr>
          <p:cNvPr id="239" name="Google Shape;239;p31">
            <a:hlinkClick r:id="rId4" action="ppaction://hlinksldjump"/>
          </p:cNvPr>
          <p:cNvSpPr/>
          <p:nvPr/>
        </p:nvSpPr>
        <p:spPr>
          <a:xfrm>
            <a:off x="8476343" y="5950857"/>
            <a:ext cx="3047999" cy="78377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8AFFFF"/>
          </a:solidFill>
          <a:ln w="12700" cap="flat" cmpd="sng">
            <a:solidFill>
              <a:srgbClr val="94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Click here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/>
          <p:nvPr/>
        </p:nvSpPr>
        <p:spPr>
          <a:xfrm>
            <a:off x="959371" y="480398"/>
            <a:ext cx="10403174" cy="559133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4"/>
          <p:cNvSpPr txBox="1"/>
          <p:nvPr/>
        </p:nvSpPr>
        <p:spPr>
          <a:xfrm>
            <a:off x="1195466" y="480398"/>
            <a:ext cx="9930984" cy="55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 careful! There is an impostor among us trying to sabotage our ship!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need to complete all of the crewmate tasks by clicking through each slide to solve the problems. You got this!</a:t>
            </a:r>
            <a:endParaRPr/>
          </a:p>
        </p:txBody>
      </p:sp>
      <p:sp>
        <p:nvSpPr>
          <p:cNvPr id="93" name="Google Shape;93;p14">
            <a:hlinkClick r:id="" action="ppaction://hlinkshowjump?jump=nextslide"/>
          </p:cNvPr>
          <p:cNvSpPr/>
          <p:nvPr/>
        </p:nvSpPr>
        <p:spPr>
          <a:xfrm>
            <a:off x="9257540" y="6134547"/>
            <a:ext cx="2760290" cy="66230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8AFFFF"/>
          </a:solidFill>
          <a:ln w="12700" cap="flat" cmpd="sng">
            <a:solidFill>
              <a:srgbClr val="94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Click here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2"/>
          <p:cNvSpPr txBox="1">
            <a:spLocks noGrp="1"/>
          </p:cNvSpPr>
          <p:nvPr>
            <p:ph type="title"/>
          </p:nvPr>
        </p:nvSpPr>
        <p:spPr>
          <a:xfrm>
            <a:off x="-59961" y="3054779"/>
            <a:ext cx="12306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rPr lang="en-US" b="1">
                <a:latin typeface="Century Gothic"/>
                <a:ea typeface="Century Gothic"/>
                <a:cs typeface="Century Gothic"/>
                <a:sym typeface="Century Gothic"/>
              </a:rPr>
              <a:t>  Oops!                                     Keep      </a:t>
            </a:r>
            <a:br>
              <a:rPr lang="en-US" b="1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b="1">
                <a:latin typeface="Century Gothic"/>
                <a:ea typeface="Century Gothic"/>
                <a:cs typeface="Century Gothic"/>
                <a:sym typeface="Century Gothic"/>
              </a:rPr>
              <a:t>                                                 trying!</a:t>
            </a:r>
            <a:endParaRPr/>
          </a:p>
        </p:txBody>
      </p:sp>
      <p:sp>
        <p:nvSpPr>
          <p:cNvPr id="245" name="Google Shape;245;p32">
            <a:hlinkClick r:id="rId4" action="ppaction://hlinksldjump"/>
          </p:cNvPr>
          <p:cNvSpPr/>
          <p:nvPr/>
        </p:nvSpPr>
        <p:spPr>
          <a:xfrm>
            <a:off x="8476343" y="5950857"/>
            <a:ext cx="3047999" cy="78377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8AFFFF"/>
          </a:solidFill>
          <a:ln w="12700" cap="flat" cmpd="sng">
            <a:solidFill>
              <a:srgbClr val="94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Click here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3"/>
          <p:cNvSpPr txBox="1"/>
          <p:nvPr/>
        </p:nvSpPr>
        <p:spPr>
          <a:xfrm>
            <a:off x="3212757" y="1210962"/>
            <a:ext cx="46090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Enough, where were you guys? </a:t>
            </a:r>
            <a:endParaRPr/>
          </a:p>
        </p:txBody>
      </p:sp>
      <p:sp>
        <p:nvSpPr>
          <p:cNvPr id="251" name="Google Shape;251;p33"/>
          <p:cNvSpPr txBox="1"/>
          <p:nvPr/>
        </p:nvSpPr>
        <p:spPr>
          <a:xfrm>
            <a:off x="3070653" y="1862366"/>
            <a:ext cx="517542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Red and I were fixing the electricity while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were acting all SUS!</a:t>
            </a:r>
            <a:endParaRPr/>
          </a:p>
        </p:txBody>
      </p:sp>
      <p:sp>
        <p:nvSpPr>
          <p:cNvPr id="252" name="Google Shape;252;p33"/>
          <p:cNvSpPr txBox="1"/>
          <p:nvPr/>
        </p:nvSpPr>
        <p:spPr>
          <a:xfrm>
            <a:off x="2887362" y="2638474"/>
            <a:ext cx="554200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There must be a way to access the security camera and find out who the impostor is. </a:t>
            </a:r>
            <a:endParaRPr/>
          </a:p>
        </p:txBody>
      </p:sp>
      <p:sp>
        <p:nvSpPr>
          <p:cNvPr id="253" name="Google Shape;253;p33"/>
          <p:cNvSpPr txBox="1"/>
          <p:nvPr/>
        </p:nvSpPr>
        <p:spPr>
          <a:xfrm>
            <a:off x="2945027" y="3491070"/>
            <a:ext cx="460907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Yellow, why are you acting like the boss?</a:t>
            </a:r>
            <a:endParaRPr/>
          </a:p>
        </p:txBody>
      </p:sp>
      <p:sp>
        <p:nvSpPr>
          <p:cNvPr id="254" name="Google Shape;254;p33"/>
          <p:cNvSpPr txBox="1"/>
          <p:nvPr/>
        </p:nvSpPr>
        <p:spPr>
          <a:xfrm>
            <a:off x="2887362" y="4190690"/>
            <a:ext cx="498801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there something you want to tell us yellow?</a:t>
            </a:r>
            <a:endParaRPr/>
          </a:p>
        </p:txBody>
      </p:sp>
      <p:sp>
        <p:nvSpPr>
          <p:cNvPr id="255" name="Google Shape;255;p33">
            <a:hlinkClick r:id="" action="ppaction://hlinkshowjump?jump=nextslide"/>
          </p:cNvPr>
          <p:cNvSpPr/>
          <p:nvPr/>
        </p:nvSpPr>
        <p:spPr>
          <a:xfrm>
            <a:off x="8476343" y="5950857"/>
            <a:ext cx="3047999" cy="78377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8AFFFF"/>
          </a:solidFill>
          <a:ln w="12700" cap="flat" cmpd="sng">
            <a:solidFill>
              <a:srgbClr val="94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Click here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4"/>
          <p:cNvSpPr txBox="1"/>
          <p:nvPr/>
        </p:nvSpPr>
        <p:spPr>
          <a:xfrm>
            <a:off x="0" y="979629"/>
            <a:ext cx="12192000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 green mentioned, there is a way to have access to the security cameras and show others who the impostor is! The only thing that you need to do is to solve these series of tasks!</a:t>
            </a:r>
            <a:endParaRPr sz="4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1" name="Google Shape;261;p34">
            <a:hlinkClick r:id="" action="ppaction://hlinkshowjump?jump=nextslide"/>
          </p:cNvPr>
          <p:cNvSpPr/>
          <p:nvPr/>
        </p:nvSpPr>
        <p:spPr>
          <a:xfrm>
            <a:off x="8476343" y="5950857"/>
            <a:ext cx="3047999" cy="78377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8AFFFF"/>
          </a:solidFill>
          <a:ln w="12700" cap="flat" cmpd="sng">
            <a:solidFill>
              <a:srgbClr val="94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Click here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5"/>
          <p:cNvSpPr txBox="1"/>
          <p:nvPr/>
        </p:nvSpPr>
        <p:spPr>
          <a:xfrm>
            <a:off x="0" y="335495"/>
            <a:ext cx="1263726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Multiply and click on the right answer</a:t>
            </a:r>
            <a:r>
              <a:rPr lang="en-US" sz="6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267" name="Google Shape;267;p35">
            <a:hlinkClick r:id="rId4" action="ppaction://hlinksldjump"/>
          </p:cNvPr>
          <p:cNvSpPr/>
          <p:nvPr/>
        </p:nvSpPr>
        <p:spPr>
          <a:xfrm>
            <a:off x="464695" y="4895990"/>
            <a:ext cx="3318817" cy="115424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t="-531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68" name="Google Shape;268;p35">
            <a:hlinkClick r:id="rId6" action="ppaction://hlinksldjump"/>
          </p:cNvPr>
          <p:cNvSpPr/>
          <p:nvPr/>
        </p:nvSpPr>
        <p:spPr>
          <a:xfrm>
            <a:off x="4525104" y="4895990"/>
            <a:ext cx="3318817" cy="115424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531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69" name="Google Shape;269;p35">
            <a:hlinkClick r:id="rId4" action="ppaction://hlinksldjump"/>
          </p:cNvPr>
          <p:cNvSpPr/>
          <p:nvPr/>
        </p:nvSpPr>
        <p:spPr>
          <a:xfrm>
            <a:off x="8469857" y="4895990"/>
            <a:ext cx="3318817" cy="115424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t="-106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70" name="Google Shape;270;p35"/>
          <p:cNvSpPr txBox="1"/>
          <p:nvPr/>
        </p:nvSpPr>
        <p:spPr>
          <a:xfrm>
            <a:off x="10622317" y="6334780"/>
            <a:ext cx="14804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Task 4</a:t>
            </a:r>
            <a:endParaRPr/>
          </a:p>
        </p:txBody>
      </p:sp>
      <p:sp>
        <p:nvSpPr>
          <p:cNvPr id="271" name="Google Shape;271;p35"/>
          <p:cNvSpPr/>
          <p:nvPr/>
        </p:nvSpPr>
        <p:spPr>
          <a:xfrm>
            <a:off x="4246792" y="2608229"/>
            <a:ext cx="4223065" cy="1954019"/>
          </a:xfrm>
          <a:prstGeom prst="roundRect">
            <a:avLst>
              <a:gd name="adj" fmla="val 16667"/>
            </a:avLst>
          </a:prstGeom>
          <a:blipFill rotWithShape="1">
            <a:blip r:embed="rId9">
              <a:alphaModFix/>
            </a:blip>
            <a:stretch>
              <a:fillRect l="-5968" r="-11042" b="-1153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6"/>
          <p:cNvSpPr txBox="1"/>
          <p:nvPr/>
        </p:nvSpPr>
        <p:spPr>
          <a:xfrm>
            <a:off x="299668" y="815546"/>
            <a:ext cx="4297112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Way to go! You are one step closer to proving who the impostor is. </a:t>
            </a:r>
            <a:endParaRPr sz="40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6">
            <a:hlinkClick r:id="rId4" action="ppaction://hlinksldjump"/>
          </p:cNvPr>
          <p:cNvSpPr/>
          <p:nvPr/>
        </p:nvSpPr>
        <p:spPr>
          <a:xfrm>
            <a:off x="1548781" y="5016758"/>
            <a:ext cx="3047999" cy="78377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8AFFFF"/>
          </a:solidFill>
          <a:ln w="12700" cap="flat" cmpd="sng">
            <a:solidFill>
              <a:srgbClr val="94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Click here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7"/>
          <p:cNvSpPr txBox="1">
            <a:spLocks noGrp="1"/>
          </p:cNvSpPr>
          <p:nvPr>
            <p:ph type="title"/>
          </p:nvPr>
        </p:nvSpPr>
        <p:spPr>
          <a:xfrm>
            <a:off x="-59961" y="3054779"/>
            <a:ext cx="12306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rPr lang="en-US" b="1">
                <a:latin typeface="Century Gothic"/>
                <a:ea typeface="Century Gothic"/>
                <a:cs typeface="Century Gothic"/>
                <a:sym typeface="Century Gothic"/>
              </a:rPr>
              <a:t>  Oops!                                     Keep      </a:t>
            </a:r>
            <a:br>
              <a:rPr lang="en-US" b="1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b="1">
                <a:latin typeface="Century Gothic"/>
                <a:ea typeface="Century Gothic"/>
                <a:cs typeface="Century Gothic"/>
                <a:sym typeface="Century Gothic"/>
              </a:rPr>
              <a:t>                                                 trying!</a:t>
            </a:r>
            <a:endParaRPr/>
          </a:p>
        </p:txBody>
      </p:sp>
      <p:sp>
        <p:nvSpPr>
          <p:cNvPr id="283" name="Google Shape;283;p37">
            <a:hlinkClick r:id="rId4" action="ppaction://hlinksldjump"/>
          </p:cNvPr>
          <p:cNvSpPr/>
          <p:nvPr/>
        </p:nvSpPr>
        <p:spPr>
          <a:xfrm>
            <a:off x="8476343" y="5950857"/>
            <a:ext cx="3047999" cy="78377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8AFFFF"/>
          </a:solidFill>
          <a:ln w="12700" cap="flat" cmpd="sng">
            <a:solidFill>
              <a:srgbClr val="94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Click here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8"/>
          <p:cNvSpPr txBox="1"/>
          <p:nvPr/>
        </p:nvSpPr>
        <p:spPr>
          <a:xfrm>
            <a:off x="260402" y="294387"/>
            <a:ext cx="12336905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True or False</a:t>
            </a: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289" name="Google Shape;289;p38">
            <a:hlinkClick r:id="rId4" action="ppaction://hlinksldjump"/>
          </p:cNvPr>
          <p:cNvSpPr/>
          <p:nvPr/>
        </p:nvSpPr>
        <p:spPr>
          <a:xfrm>
            <a:off x="6759187" y="4895990"/>
            <a:ext cx="3318817" cy="115424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False</a:t>
            </a:r>
            <a:endParaRPr/>
          </a:p>
        </p:txBody>
      </p:sp>
      <p:sp>
        <p:nvSpPr>
          <p:cNvPr id="290" name="Google Shape;290;p38">
            <a:hlinkClick r:id="rId5" action="ppaction://hlinksldjump"/>
          </p:cNvPr>
          <p:cNvSpPr/>
          <p:nvPr/>
        </p:nvSpPr>
        <p:spPr>
          <a:xfrm>
            <a:off x="2354149" y="4895990"/>
            <a:ext cx="3318817" cy="115424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True</a:t>
            </a:r>
            <a:endParaRPr/>
          </a:p>
        </p:txBody>
      </p:sp>
      <p:sp>
        <p:nvSpPr>
          <p:cNvPr id="291" name="Google Shape;291;p38"/>
          <p:cNvSpPr txBox="1"/>
          <p:nvPr/>
        </p:nvSpPr>
        <p:spPr>
          <a:xfrm>
            <a:off x="10251614" y="6088559"/>
            <a:ext cx="220759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Task 5</a:t>
            </a:r>
            <a:endParaRPr/>
          </a:p>
        </p:txBody>
      </p:sp>
      <p:sp>
        <p:nvSpPr>
          <p:cNvPr id="292" name="Google Shape;292;p38"/>
          <p:cNvSpPr/>
          <p:nvPr/>
        </p:nvSpPr>
        <p:spPr>
          <a:xfrm>
            <a:off x="4695568" y="2533135"/>
            <a:ext cx="4040659" cy="2112719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38"/>
          <p:cNvSpPr txBox="1"/>
          <p:nvPr/>
        </p:nvSpPr>
        <p:spPr>
          <a:xfrm>
            <a:off x="5007505" y="2730555"/>
            <a:ext cx="1107676" cy="1746055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l="-20221" t="-2898" r="-51682" b="-19564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94" name="Google Shape;294;p38"/>
          <p:cNvSpPr txBox="1"/>
          <p:nvPr/>
        </p:nvSpPr>
        <p:spPr>
          <a:xfrm>
            <a:off x="6268219" y="2730555"/>
            <a:ext cx="1340110" cy="1740989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l="-17923" t="-2173" r="-44335" b="-2028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95" name="Google Shape;295;p38"/>
          <p:cNvSpPr txBox="1"/>
          <p:nvPr/>
        </p:nvSpPr>
        <p:spPr>
          <a:xfrm>
            <a:off x="7516763" y="2730555"/>
            <a:ext cx="1029128" cy="174349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l="-21949" r="-6097" b="-1231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9"/>
          <p:cNvSpPr txBox="1"/>
          <p:nvPr/>
        </p:nvSpPr>
        <p:spPr>
          <a:xfrm>
            <a:off x="123568" y="120935"/>
            <a:ext cx="4621428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Oh yeah! You are one step closer to proving who the impostor is.</a:t>
            </a:r>
            <a:endParaRPr/>
          </a:p>
        </p:txBody>
      </p:sp>
      <p:sp>
        <p:nvSpPr>
          <p:cNvPr id="301" name="Google Shape;301;p39">
            <a:hlinkClick r:id="rId4" action="ppaction://hlinksldjump"/>
          </p:cNvPr>
          <p:cNvSpPr/>
          <p:nvPr/>
        </p:nvSpPr>
        <p:spPr>
          <a:xfrm>
            <a:off x="1430638" y="5003310"/>
            <a:ext cx="2819525" cy="78377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8AFFFF"/>
          </a:solidFill>
          <a:ln w="12700" cap="flat" cmpd="sng">
            <a:solidFill>
              <a:srgbClr val="94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Click here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0"/>
          <p:cNvSpPr txBox="1"/>
          <p:nvPr/>
        </p:nvSpPr>
        <p:spPr>
          <a:xfrm>
            <a:off x="3212757" y="1210962"/>
            <a:ext cx="46090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are so close now!</a:t>
            </a:r>
            <a:endParaRPr/>
          </a:p>
        </p:txBody>
      </p:sp>
      <p:sp>
        <p:nvSpPr>
          <p:cNvPr id="307" name="Google Shape;307;p40"/>
          <p:cNvSpPr txBox="1"/>
          <p:nvPr/>
        </p:nvSpPr>
        <p:spPr>
          <a:xfrm>
            <a:off x="3078892" y="1842281"/>
            <a:ext cx="517542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don’t think that we will have access to those cameras.</a:t>
            </a:r>
            <a:endParaRPr/>
          </a:p>
        </p:txBody>
      </p:sp>
      <p:sp>
        <p:nvSpPr>
          <p:cNvPr id="308" name="Google Shape;308;p40"/>
          <p:cNvSpPr txBox="1"/>
          <p:nvPr/>
        </p:nvSpPr>
        <p:spPr>
          <a:xfrm>
            <a:off x="2887362" y="2770263"/>
            <a:ext cx="554200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I’m telling you, this is what we have to do!</a:t>
            </a:r>
            <a:endParaRPr/>
          </a:p>
        </p:txBody>
      </p:sp>
      <p:sp>
        <p:nvSpPr>
          <p:cNvPr id="309" name="Google Shape;309;p40"/>
          <p:cNvSpPr txBox="1"/>
          <p:nvPr/>
        </p:nvSpPr>
        <p:spPr>
          <a:xfrm>
            <a:off x="2945027" y="3577569"/>
            <a:ext cx="46090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think yellow is the impostor!</a:t>
            </a:r>
            <a:endParaRPr/>
          </a:p>
        </p:txBody>
      </p:sp>
      <p:sp>
        <p:nvSpPr>
          <p:cNvPr id="310" name="Google Shape;310;p40"/>
          <p:cNvSpPr txBox="1"/>
          <p:nvPr/>
        </p:nvSpPr>
        <p:spPr>
          <a:xfrm>
            <a:off x="2887362" y="4190690"/>
            <a:ext cx="498801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are wasting our time! Yellow is the impostor!!!!</a:t>
            </a:r>
            <a:endParaRPr/>
          </a:p>
        </p:txBody>
      </p:sp>
      <p:sp>
        <p:nvSpPr>
          <p:cNvPr id="311" name="Google Shape;311;p40">
            <a:hlinkClick r:id="rId4" action="ppaction://hlinksldjump"/>
          </p:cNvPr>
          <p:cNvSpPr/>
          <p:nvPr/>
        </p:nvSpPr>
        <p:spPr>
          <a:xfrm>
            <a:off x="8955314" y="5878286"/>
            <a:ext cx="3047999" cy="78377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8AFFFF"/>
          </a:solidFill>
          <a:ln w="12700" cap="flat" cmpd="sng">
            <a:solidFill>
              <a:srgbClr val="94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Click here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1"/>
          <p:cNvSpPr txBox="1">
            <a:spLocks noGrp="1"/>
          </p:cNvSpPr>
          <p:nvPr>
            <p:ph type="title"/>
          </p:nvPr>
        </p:nvSpPr>
        <p:spPr>
          <a:xfrm>
            <a:off x="-59961" y="3054779"/>
            <a:ext cx="12306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rPr lang="en-US" b="1">
                <a:latin typeface="Century Gothic"/>
                <a:ea typeface="Century Gothic"/>
                <a:cs typeface="Century Gothic"/>
                <a:sym typeface="Century Gothic"/>
              </a:rPr>
              <a:t>  Oops!                                     Keep      </a:t>
            </a:r>
            <a:br>
              <a:rPr lang="en-US" b="1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b="1">
                <a:latin typeface="Century Gothic"/>
                <a:ea typeface="Century Gothic"/>
                <a:cs typeface="Century Gothic"/>
                <a:sym typeface="Century Gothic"/>
              </a:rPr>
              <a:t>                                                 trying!</a:t>
            </a:r>
            <a:endParaRPr/>
          </a:p>
        </p:txBody>
      </p:sp>
      <p:sp>
        <p:nvSpPr>
          <p:cNvPr id="317" name="Google Shape;317;p41">
            <a:hlinkClick r:id="rId4" action="ppaction://hlinksldjump"/>
          </p:cNvPr>
          <p:cNvSpPr/>
          <p:nvPr/>
        </p:nvSpPr>
        <p:spPr>
          <a:xfrm>
            <a:off x="8476343" y="5950857"/>
            <a:ext cx="3047999" cy="78377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8AFFFF"/>
          </a:solidFill>
          <a:ln w="12700" cap="flat" cmpd="sng">
            <a:solidFill>
              <a:srgbClr val="94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Click here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>
            <a:hlinkClick r:id="" action="ppaction://hlinkshowjump?jump=nextslide"/>
          </p:cNvPr>
          <p:cNvSpPr/>
          <p:nvPr/>
        </p:nvSpPr>
        <p:spPr>
          <a:xfrm>
            <a:off x="9141426" y="6047462"/>
            <a:ext cx="2760290" cy="66230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8AFFFF"/>
          </a:solidFill>
          <a:ln w="12700" cap="flat" cmpd="sng">
            <a:solidFill>
              <a:srgbClr val="94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Click here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2">
            <a:hlinkClick r:id="rId4" action="ppaction://hlinksldjump"/>
          </p:cNvPr>
          <p:cNvSpPr/>
          <p:nvPr/>
        </p:nvSpPr>
        <p:spPr>
          <a:xfrm>
            <a:off x="464695" y="4895990"/>
            <a:ext cx="3318817" cy="115424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3" name="Google Shape;323;p42">
            <a:hlinkClick r:id="rId4" action="ppaction://hlinksldjump"/>
          </p:cNvPr>
          <p:cNvSpPr/>
          <p:nvPr/>
        </p:nvSpPr>
        <p:spPr>
          <a:xfrm>
            <a:off x="8533426" y="4895990"/>
            <a:ext cx="3318817" cy="115424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4" name="Google Shape;324;p42">
            <a:hlinkClick r:id="rId5" action="ppaction://hlinksldjump"/>
          </p:cNvPr>
          <p:cNvSpPr/>
          <p:nvPr/>
        </p:nvSpPr>
        <p:spPr>
          <a:xfrm>
            <a:off x="4566008" y="4857788"/>
            <a:ext cx="3318817" cy="115424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5" name="Google Shape;325;p42"/>
          <p:cNvSpPr txBox="1"/>
          <p:nvPr/>
        </p:nvSpPr>
        <p:spPr>
          <a:xfrm>
            <a:off x="10435771" y="6334780"/>
            <a:ext cx="166700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Task 6</a:t>
            </a:r>
            <a:endParaRPr/>
          </a:p>
        </p:txBody>
      </p:sp>
      <p:sp>
        <p:nvSpPr>
          <p:cNvPr id="326" name="Google Shape;326;p42"/>
          <p:cNvSpPr/>
          <p:nvPr/>
        </p:nvSpPr>
        <p:spPr>
          <a:xfrm>
            <a:off x="2866768" y="2182173"/>
            <a:ext cx="7117519" cy="2335427"/>
          </a:xfrm>
          <a:prstGeom prst="roundRect">
            <a:avLst>
              <a:gd name="adj" fmla="val 16667"/>
            </a:avLst>
          </a:prstGeom>
          <a:blipFill rotWithShape="1">
            <a:blip r:embed="rId6">
              <a:alphaModFix/>
            </a:blip>
            <a:stretch>
              <a:fillRect l="-355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27" name="Google Shape;327;p42"/>
          <p:cNvSpPr txBox="1"/>
          <p:nvPr/>
        </p:nvSpPr>
        <p:spPr>
          <a:xfrm>
            <a:off x="1565629" y="5012119"/>
            <a:ext cx="779059" cy="974819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l="-41267" r="-15871" b="-2077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28" name="Google Shape;328;p42"/>
          <p:cNvSpPr txBox="1"/>
          <p:nvPr/>
        </p:nvSpPr>
        <p:spPr>
          <a:xfrm>
            <a:off x="5889308" y="4973917"/>
            <a:ext cx="779059" cy="974819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l="-43544" r="-16128" b="-2077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29" name="Google Shape;329;p42"/>
          <p:cNvSpPr txBox="1"/>
          <p:nvPr/>
        </p:nvSpPr>
        <p:spPr>
          <a:xfrm>
            <a:off x="9803304" y="4973917"/>
            <a:ext cx="779059" cy="98809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l="-43544" r="-16128" b="-2051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30" name="Google Shape;330;p42"/>
          <p:cNvSpPr txBox="1"/>
          <p:nvPr/>
        </p:nvSpPr>
        <p:spPr>
          <a:xfrm>
            <a:off x="6287201" y="2804983"/>
            <a:ext cx="63258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endParaRPr/>
          </a:p>
        </p:txBody>
      </p:sp>
      <p:sp>
        <p:nvSpPr>
          <p:cNvPr id="331" name="Google Shape;331;p42"/>
          <p:cNvSpPr txBox="1"/>
          <p:nvPr/>
        </p:nvSpPr>
        <p:spPr>
          <a:xfrm>
            <a:off x="5226908" y="150752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42">
            <a:hlinkClick r:id="rId5" action="ppaction://hlinksldjump"/>
          </p:cNvPr>
          <p:cNvSpPr/>
          <p:nvPr/>
        </p:nvSpPr>
        <p:spPr>
          <a:xfrm>
            <a:off x="4566008" y="4857788"/>
            <a:ext cx="3318817" cy="115424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42">
            <a:hlinkClick r:id="rId4" action="ppaction://hlinksldjump"/>
          </p:cNvPr>
          <p:cNvSpPr/>
          <p:nvPr/>
        </p:nvSpPr>
        <p:spPr>
          <a:xfrm>
            <a:off x="464695" y="4895990"/>
            <a:ext cx="3318817" cy="115424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42">
            <a:hlinkClick r:id="rId4" action="ppaction://hlinksldjump"/>
          </p:cNvPr>
          <p:cNvSpPr/>
          <p:nvPr/>
        </p:nvSpPr>
        <p:spPr>
          <a:xfrm>
            <a:off x="8533424" y="4895990"/>
            <a:ext cx="3318817" cy="115424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3"/>
          <p:cNvSpPr txBox="1"/>
          <p:nvPr/>
        </p:nvSpPr>
        <p:spPr>
          <a:xfrm>
            <a:off x="447882" y="541065"/>
            <a:ext cx="4631961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Come on! You can do it! You are one step closer to proving who the impostor is.</a:t>
            </a:r>
            <a:endParaRPr/>
          </a:p>
        </p:txBody>
      </p:sp>
      <p:sp>
        <p:nvSpPr>
          <p:cNvPr id="340" name="Google Shape;340;p43">
            <a:hlinkClick r:id="rId4" action="ppaction://hlinksldjump"/>
          </p:cNvPr>
          <p:cNvSpPr/>
          <p:nvPr/>
        </p:nvSpPr>
        <p:spPr>
          <a:xfrm>
            <a:off x="812800" y="5312228"/>
            <a:ext cx="3047999" cy="78377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8AFFFF"/>
          </a:solidFill>
          <a:ln w="12700" cap="flat" cmpd="sng">
            <a:solidFill>
              <a:srgbClr val="94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Click here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4"/>
          <p:cNvSpPr txBox="1">
            <a:spLocks noGrp="1"/>
          </p:cNvSpPr>
          <p:nvPr>
            <p:ph type="title"/>
          </p:nvPr>
        </p:nvSpPr>
        <p:spPr>
          <a:xfrm>
            <a:off x="-59961" y="3054779"/>
            <a:ext cx="12306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rPr lang="en-US" b="1">
                <a:latin typeface="Century Gothic"/>
                <a:ea typeface="Century Gothic"/>
                <a:cs typeface="Century Gothic"/>
                <a:sym typeface="Century Gothic"/>
              </a:rPr>
              <a:t>  Oops!                                     Keep      </a:t>
            </a:r>
            <a:br>
              <a:rPr lang="en-US" b="1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b="1">
                <a:latin typeface="Century Gothic"/>
                <a:ea typeface="Century Gothic"/>
                <a:cs typeface="Century Gothic"/>
                <a:sym typeface="Century Gothic"/>
              </a:rPr>
              <a:t>                                                 trying!</a:t>
            </a:r>
            <a:endParaRPr/>
          </a:p>
        </p:txBody>
      </p:sp>
      <p:sp>
        <p:nvSpPr>
          <p:cNvPr id="346" name="Google Shape;346;p44">
            <a:hlinkClick r:id="rId4" action="ppaction://hlinksldjump"/>
          </p:cNvPr>
          <p:cNvSpPr/>
          <p:nvPr/>
        </p:nvSpPr>
        <p:spPr>
          <a:xfrm>
            <a:off x="8752114" y="5791200"/>
            <a:ext cx="3047999" cy="78377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8AFFFF"/>
          </a:solidFill>
          <a:ln w="12700" cap="flat" cmpd="sng">
            <a:solidFill>
              <a:srgbClr val="94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Click here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5">
            <a:hlinkClick r:id="rId4" action="ppaction://hlinksldjump"/>
          </p:cNvPr>
          <p:cNvSpPr/>
          <p:nvPr/>
        </p:nvSpPr>
        <p:spPr>
          <a:xfrm>
            <a:off x="1978852" y="4830390"/>
            <a:ext cx="3318817" cy="115424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True</a:t>
            </a:r>
            <a:endParaRPr/>
          </a:p>
        </p:txBody>
      </p:sp>
      <p:sp>
        <p:nvSpPr>
          <p:cNvPr id="352" name="Google Shape;352;p45">
            <a:hlinkClick r:id="rId5" action="ppaction://hlinksldjump"/>
          </p:cNvPr>
          <p:cNvSpPr/>
          <p:nvPr/>
        </p:nvSpPr>
        <p:spPr>
          <a:xfrm>
            <a:off x="6915270" y="4830390"/>
            <a:ext cx="3318817" cy="115424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False</a:t>
            </a:r>
            <a:endParaRPr/>
          </a:p>
        </p:txBody>
      </p:sp>
      <p:sp>
        <p:nvSpPr>
          <p:cNvPr id="353" name="Google Shape;353;p45"/>
          <p:cNvSpPr txBox="1"/>
          <p:nvPr/>
        </p:nvSpPr>
        <p:spPr>
          <a:xfrm>
            <a:off x="10551886" y="6334780"/>
            <a:ext cx="155088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Task 7</a:t>
            </a:r>
            <a:endParaRPr/>
          </a:p>
        </p:txBody>
      </p:sp>
      <p:sp>
        <p:nvSpPr>
          <p:cNvPr id="354" name="Google Shape;354;p45"/>
          <p:cNvSpPr txBox="1"/>
          <p:nvPr/>
        </p:nvSpPr>
        <p:spPr>
          <a:xfrm>
            <a:off x="260402" y="294387"/>
            <a:ext cx="12336905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True or False</a:t>
            </a: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355" name="Google Shape;355;p45"/>
          <p:cNvSpPr/>
          <p:nvPr/>
        </p:nvSpPr>
        <p:spPr>
          <a:xfrm>
            <a:off x="3893635" y="2524724"/>
            <a:ext cx="4782065" cy="186587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45"/>
          <p:cNvSpPr txBox="1"/>
          <p:nvPr/>
        </p:nvSpPr>
        <p:spPr>
          <a:xfrm>
            <a:off x="4306334" y="2565983"/>
            <a:ext cx="601127" cy="1728615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l="-27081" r="-27081" b="-1459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57" name="Google Shape;357;p45"/>
          <p:cNvSpPr txBox="1"/>
          <p:nvPr/>
        </p:nvSpPr>
        <p:spPr>
          <a:xfrm>
            <a:off x="5841201" y="2565983"/>
            <a:ext cx="601127" cy="1734642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l="-29166" r="-29166" b="-1376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58" name="Google Shape;358;p45"/>
          <p:cNvSpPr txBox="1"/>
          <p:nvPr/>
        </p:nvSpPr>
        <p:spPr>
          <a:xfrm>
            <a:off x="7075505" y="2540472"/>
            <a:ext cx="1155766" cy="1728615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l="-13041" r="-13040" b="-1386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59" name="Google Shape;359;p45"/>
          <p:cNvSpPr txBox="1"/>
          <p:nvPr/>
        </p:nvSpPr>
        <p:spPr>
          <a:xfrm>
            <a:off x="5057123" y="2935824"/>
            <a:ext cx="108464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÷</a:t>
            </a:r>
            <a:endParaRPr/>
          </a:p>
        </p:txBody>
      </p:sp>
      <p:sp>
        <p:nvSpPr>
          <p:cNvPr id="360" name="Google Shape;360;p45"/>
          <p:cNvSpPr txBox="1"/>
          <p:nvPr/>
        </p:nvSpPr>
        <p:spPr>
          <a:xfrm>
            <a:off x="6442328" y="2923306"/>
            <a:ext cx="108464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=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6"/>
          <p:cNvSpPr txBox="1"/>
          <p:nvPr/>
        </p:nvSpPr>
        <p:spPr>
          <a:xfrm>
            <a:off x="509666" y="252297"/>
            <a:ext cx="3975837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Hooray! You are one step closer to proving who the impostor is.</a:t>
            </a:r>
            <a:endParaRPr/>
          </a:p>
        </p:txBody>
      </p:sp>
      <p:sp>
        <p:nvSpPr>
          <p:cNvPr id="366" name="Google Shape;366;p46">
            <a:hlinkClick r:id="rId4" action="ppaction://hlinksldjump"/>
          </p:cNvPr>
          <p:cNvSpPr/>
          <p:nvPr/>
        </p:nvSpPr>
        <p:spPr>
          <a:xfrm>
            <a:off x="812800" y="5312228"/>
            <a:ext cx="3047999" cy="78377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8AFFFF"/>
          </a:solidFill>
          <a:ln w="12700" cap="flat" cmpd="sng">
            <a:solidFill>
              <a:srgbClr val="94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Click here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7"/>
          <p:cNvSpPr txBox="1">
            <a:spLocks noGrp="1"/>
          </p:cNvSpPr>
          <p:nvPr>
            <p:ph type="title"/>
          </p:nvPr>
        </p:nvSpPr>
        <p:spPr>
          <a:xfrm>
            <a:off x="-59961" y="3054779"/>
            <a:ext cx="12306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rPr lang="en-US" b="1">
                <a:latin typeface="Century Gothic"/>
                <a:ea typeface="Century Gothic"/>
                <a:cs typeface="Century Gothic"/>
                <a:sym typeface="Century Gothic"/>
              </a:rPr>
              <a:t>  Oops!                                     Keep      </a:t>
            </a:r>
            <a:br>
              <a:rPr lang="en-US" b="1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b="1">
                <a:latin typeface="Century Gothic"/>
                <a:ea typeface="Century Gothic"/>
                <a:cs typeface="Century Gothic"/>
                <a:sym typeface="Century Gothic"/>
              </a:rPr>
              <a:t>                                                 trying!</a:t>
            </a:r>
            <a:endParaRPr/>
          </a:p>
        </p:txBody>
      </p:sp>
      <p:sp>
        <p:nvSpPr>
          <p:cNvPr id="372" name="Google Shape;372;p47">
            <a:hlinkClick r:id="rId4" action="ppaction://hlinksldjump"/>
          </p:cNvPr>
          <p:cNvSpPr/>
          <p:nvPr/>
        </p:nvSpPr>
        <p:spPr>
          <a:xfrm>
            <a:off x="8853714" y="5791200"/>
            <a:ext cx="3047999" cy="78377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8AFFFF"/>
          </a:solidFill>
          <a:ln w="12700" cap="flat" cmpd="sng">
            <a:solidFill>
              <a:srgbClr val="94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Click here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8">
            <a:hlinkClick r:id="rId4" action="ppaction://hlinksldjump"/>
          </p:cNvPr>
          <p:cNvSpPr/>
          <p:nvPr/>
        </p:nvSpPr>
        <p:spPr>
          <a:xfrm>
            <a:off x="694901" y="4895990"/>
            <a:ext cx="3318817" cy="115424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</a:t>
            </a:r>
            <a:endParaRPr/>
          </a:p>
        </p:txBody>
      </p:sp>
      <p:sp>
        <p:nvSpPr>
          <p:cNvPr id="378" name="Google Shape;378;p48">
            <a:hlinkClick r:id="rId4" action="ppaction://hlinksldjump"/>
          </p:cNvPr>
          <p:cNvSpPr/>
          <p:nvPr/>
        </p:nvSpPr>
        <p:spPr>
          <a:xfrm>
            <a:off x="4640206" y="4908641"/>
            <a:ext cx="3318817" cy="115424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</a:t>
            </a:r>
            <a:endParaRPr/>
          </a:p>
        </p:txBody>
      </p:sp>
      <p:sp>
        <p:nvSpPr>
          <p:cNvPr id="379" name="Google Shape;379;p48">
            <a:hlinkClick r:id="rId5" action="ppaction://hlinksldjump"/>
          </p:cNvPr>
          <p:cNvSpPr/>
          <p:nvPr/>
        </p:nvSpPr>
        <p:spPr>
          <a:xfrm>
            <a:off x="8482286" y="4908641"/>
            <a:ext cx="3318817" cy="115424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endParaRPr/>
          </a:p>
        </p:txBody>
      </p:sp>
      <p:sp>
        <p:nvSpPr>
          <p:cNvPr id="380" name="Google Shape;380;p48"/>
          <p:cNvSpPr txBox="1"/>
          <p:nvPr/>
        </p:nvSpPr>
        <p:spPr>
          <a:xfrm>
            <a:off x="10450286" y="6334780"/>
            <a:ext cx="165248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Task 8</a:t>
            </a:r>
            <a:endParaRPr/>
          </a:p>
        </p:txBody>
      </p:sp>
      <p:sp>
        <p:nvSpPr>
          <p:cNvPr id="381" name="Google Shape;381;p48"/>
          <p:cNvSpPr txBox="1"/>
          <p:nvPr/>
        </p:nvSpPr>
        <p:spPr>
          <a:xfrm>
            <a:off x="0" y="335495"/>
            <a:ext cx="1263726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Add and click on the right answer (the simplest form)</a:t>
            </a:r>
            <a:r>
              <a:rPr lang="en-US" sz="3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/>
          </a:p>
        </p:txBody>
      </p:sp>
      <p:sp>
        <p:nvSpPr>
          <p:cNvPr id="382" name="Google Shape;382;p48"/>
          <p:cNvSpPr/>
          <p:nvPr/>
        </p:nvSpPr>
        <p:spPr>
          <a:xfrm>
            <a:off x="4246792" y="2608229"/>
            <a:ext cx="4223065" cy="1954019"/>
          </a:xfrm>
          <a:prstGeom prst="roundRect">
            <a:avLst>
              <a:gd name="adj" fmla="val 16667"/>
            </a:avLst>
          </a:prstGeom>
          <a:blipFill rotWithShape="1">
            <a:blip r:embed="rId6">
              <a:alphaModFix/>
            </a:blip>
            <a:stretch>
              <a:fillRect b="-1282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83" name="Google Shape;383;p48"/>
          <p:cNvSpPr txBox="1"/>
          <p:nvPr/>
        </p:nvSpPr>
        <p:spPr>
          <a:xfrm>
            <a:off x="2139459" y="5024770"/>
            <a:ext cx="605935" cy="921984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l="-14582" t="-1387" r="-12499" b="-1388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84" name="Google Shape;384;p48"/>
          <p:cNvSpPr txBox="1"/>
          <p:nvPr/>
        </p:nvSpPr>
        <p:spPr>
          <a:xfrm>
            <a:off x="6055356" y="5024770"/>
            <a:ext cx="605935" cy="92519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l="-12243" t="-1368" r="-10203" b="-1232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85" name="Google Shape;385;p48"/>
          <p:cNvSpPr txBox="1"/>
          <p:nvPr/>
        </p:nvSpPr>
        <p:spPr>
          <a:xfrm>
            <a:off x="10089610" y="5023167"/>
            <a:ext cx="360676" cy="92519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l="-19998" t="-1387" r="-19998" b="-1388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86" name="Google Shape;386;p48">
            <a:hlinkClick r:id="rId5" action="ppaction://hlinksldjump"/>
          </p:cNvPr>
          <p:cNvSpPr/>
          <p:nvPr/>
        </p:nvSpPr>
        <p:spPr>
          <a:xfrm>
            <a:off x="8482286" y="4908641"/>
            <a:ext cx="3318817" cy="115424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48">
            <a:hlinkClick r:id="rId4" action="ppaction://hlinksldjump"/>
          </p:cNvPr>
          <p:cNvSpPr/>
          <p:nvPr/>
        </p:nvSpPr>
        <p:spPr>
          <a:xfrm>
            <a:off x="4640206" y="4908641"/>
            <a:ext cx="3318817" cy="115424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48">
            <a:hlinkClick r:id="rId4" action="ppaction://hlinksldjump"/>
          </p:cNvPr>
          <p:cNvSpPr/>
          <p:nvPr/>
        </p:nvSpPr>
        <p:spPr>
          <a:xfrm>
            <a:off x="694901" y="4890030"/>
            <a:ext cx="3318817" cy="115424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9"/>
          <p:cNvSpPr txBox="1"/>
          <p:nvPr/>
        </p:nvSpPr>
        <p:spPr>
          <a:xfrm>
            <a:off x="281352" y="364267"/>
            <a:ext cx="4423503" cy="415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are becoming a pro! You are one step closer to proving who the impostor is.</a:t>
            </a:r>
            <a:endParaRPr/>
          </a:p>
        </p:txBody>
      </p:sp>
      <p:sp>
        <p:nvSpPr>
          <p:cNvPr id="394" name="Google Shape;394;p49">
            <a:hlinkClick r:id="rId4" action="ppaction://hlinksldjump"/>
          </p:cNvPr>
          <p:cNvSpPr/>
          <p:nvPr/>
        </p:nvSpPr>
        <p:spPr>
          <a:xfrm>
            <a:off x="1023814" y="5593580"/>
            <a:ext cx="3047999" cy="78377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8AFFFF"/>
          </a:solidFill>
          <a:ln w="12700" cap="flat" cmpd="sng">
            <a:solidFill>
              <a:srgbClr val="94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Click here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0"/>
          <p:cNvSpPr txBox="1">
            <a:spLocks noGrp="1"/>
          </p:cNvSpPr>
          <p:nvPr>
            <p:ph type="title"/>
          </p:nvPr>
        </p:nvSpPr>
        <p:spPr>
          <a:xfrm>
            <a:off x="-59961" y="3054779"/>
            <a:ext cx="12306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rPr lang="en-US" b="1">
                <a:latin typeface="Century Gothic"/>
                <a:ea typeface="Century Gothic"/>
                <a:cs typeface="Century Gothic"/>
                <a:sym typeface="Century Gothic"/>
              </a:rPr>
              <a:t>  Oops!                                     Keep      </a:t>
            </a:r>
            <a:br>
              <a:rPr lang="en-US" b="1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b="1">
                <a:latin typeface="Century Gothic"/>
                <a:ea typeface="Century Gothic"/>
                <a:cs typeface="Century Gothic"/>
                <a:sym typeface="Century Gothic"/>
              </a:rPr>
              <a:t>                                                 trying!</a:t>
            </a:r>
            <a:endParaRPr/>
          </a:p>
        </p:txBody>
      </p:sp>
      <p:sp>
        <p:nvSpPr>
          <p:cNvPr id="400" name="Google Shape;400;p50">
            <a:hlinkClick r:id="rId4" action="ppaction://hlinksldjump"/>
          </p:cNvPr>
          <p:cNvSpPr/>
          <p:nvPr/>
        </p:nvSpPr>
        <p:spPr>
          <a:xfrm>
            <a:off x="8679542" y="5747656"/>
            <a:ext cx="3047999" cy="78377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8AFFFF"/>
          </a:solidFill>
          <a:ln w="12700" cap="flat" cmpd="sng">
            <a:solidFill>
              <a:srgbClr val="94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Click here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51">
            <a:hlinkClick r:id="rId4" action="ppaction://hlinksldjump"/>
          </p:cNvPr>
          <p:cNvSpPr/>
          <p:nvPr/>
        </p:nvSpPr>
        <p:spPr>
          <a:xfrm>
            <a:off x="2165386" y="4801601"/>
            <a:ext cx="3318817" cy="115424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True</a:t>
            </a:r>
            <a:endParaRPr/>
          </a:p>
        </p:txBody>
      </p:sp>
      <p:sp>
        <p:nvSpPr>
          <p:cNvPr id="406" name="Google Shape;406;p51">
            <a:hlinkClick r:id="rId5" action="ppaction://hlinksldjump"/>
          </p:cNvPr>
          <p:cNvSpPr/>
          <p:nvPr/>
        </p:nvSpPr>
        <p:spPr>
          <a:xfrm>
            <a:off x="7073412" y="4801601"/>
            <a:ext cx="3318817" cy="115424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False</a:t>
            </a:r>
            <a:endParaRPr/>
          </a:p>
        </p:txBody>
      </p:sp>
      <p:sp>
        <p:nvSpPr>
          <p:cNvPr id="407" name="Google Shape;407;p51"/>
          <p:cNvSpPr txBox="1"/>
          <p:nvPr/>
        </p:nvSpPr>
        <p:spPr>
          <a:xfrm>
            <a:off x="10392229" y="6334780"/>
            <a:ext cx="171054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Task 9</a:t>
            </a:r>
            <a:endParaRPr/>
          </a:p>
        </p:txBody>
      </p:sp>
      <p:sp>
        <p:nvSpPr>
          <p:cNvPr id="408" name="Google Shape;408;p51"/>
          <p:cNvSpPr txBox="1"/>
          <p:nvPr/>
        </p:nvSpPr>
        <p:spPr>
          <a:xfrm>
            <a:off x="260402" y="294387"/>
            <a:ext cx="12336905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True or False</a:t>
            </a: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409" name="Google Shape;409;p51"/>
          <p:cNvSpPr/>
          <p:nvPr/>
        </p:nvSpPr>
        <p:spPr>
          <a:xfrm>
            <a:off x="3580052" y="2556794"/>
            <a:ext cx="5152768" cy="1865870"/>
          </a:xfrm>
          <a:prstGeom prst="roundRect">
            <a:avLst>
              <a:gd name="adj" fmla="val 16667"/>
            </a:avLst>
          </a:prstGeom>
          <a:blipFill rotWithShape="1">
            <a:blip r:embed="rId6">
              <a:alphaModFix/>
            </a:blip>
            <a:stretch>
              <a:fillRect l="-392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/>
          <p:nvPr/>
        </p:nvSpPr>
        <p:spPr>
          <a:xfrm>
            <a:off x="0" y="539645"/>
            <a:ext cx="3312826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impostor just sabotaged the communications on this ship!</a:t>
            </a:r>
            <a:endParaRPr/>
          </a:p>
        </p:txBody>
      </p:sp>
      <p:sp>
        <p:nvSpPr>
          <p:cNvPr id="104" name="Google Shape;104;p16">
            <a:hlinkClick r:id="" action="ppaction://hlinkshowjump?jump=nextslide"/>
          </p:cNvPr>
          <p:cNvSpPr/>
          <p:nvPr/>
        </p:nvSpPr>
        <p:spPr>
          <a:xfrm>
            <a:off x="9257540" y="6076490"/>
            <a:ext cx="2760290" cy="66230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8AFFFF"/>
          </a:solidFill>
          <a:ln w="12700" cap="flat" cmpd="sng">
            <a:solidFill>
              <a:srgbClr val="94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Click here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52"/>
          <p:cNvSpPr txBox="1"/>
          <p:nvPr/>
        </p:nvSpPr>
        <p:spPr>
          <a:xfrm>
            <a:off x="509666" y="596556"/>
            <a:ext cx="3852269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Yeaaahh! You are one step closer to prove who the impostor is.</a:t>
            </a:r>
            <a:endParaRPr/>
          </a:p>
        </p:txBody>
      </p:sp>
      <p:sp>
        <p:nvSpPr>
          <p:cNvPr id="415" name="Google Shape;415;p52">
            <a:hlinkClick r:id="rId4" action="ppaction://hlinksldjump"/>
          </p:cNvPr>
          <p:cNvSpPr/>
          <p:nvPr/>
        </p:nvSpPr>
        <p:spPr>
          <a:xfrm>
            <a:off x="812800" y="5312228"/>
            <a:ext cx="3047999" cy="78377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8AFFFF"/>
          </a:solidFill>
          <a:ln w="12700" cap="flat" cmpd="sng">
            <a:solidFill>
              <a:srgbClr val="94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Click here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53"/>
          <p:cNvSpPr txBox="1">
            <a:spLocks noGrp="1"/>
          </p:cNvSpPr>
          <p:nvPr>
            <p:ph type="title"/>
          </p:nvPr>
        </p:nvSpPr>
        <p:spPr>
          <a:xfrm>
            <a:off x="-59961" y="3054779"/>
            <a:ext cx="12306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rPr lang="en-US" b="1">
                <a:latin typeface="Century Gothic"/>
                <a:ea typeface="Century Gothic"/>
                <a:cs typeface="Century Gothic"/>
                <a:sym typeface="Century Gothic"/>
              </a:rPr>
              <a:t>  Oops!                                     Keep      </a:t>
            </a:r>
            <a:br>
              <a:rPr lang="en-US" b="1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b="1">
                <a:latin typeface="Century Gothic"/>
                <a:ea typeface="Century Gothic"/>
                <a:cs typeface="Century Gothic"/>
                <a:sym typeface="Century Gothic"/>
              </a:rPr>
              <a:t>                                                 trying!</a:t>
            </a:r>
            <a:endParaRPr/>
          </a:p>
        </p:txBody>
      </p:sp>
      <p:sp>
        <p:nvSpPr>
          <p:cNvPr id="421" name="Google Shape;421;p53">
            <a:hlinkClick r:id="rId4" action="ppaction://hlinksldjump"/>
          </p:cNvPr>
          <p:cNvSpPr/>
          <p:nvPr/>
        </p:nvSpPr>
        <p:spPr>
          <a:xfrm>
            <a:off x="8752114" y="5602513"/>
            <a:ext cx="3047999" cy="78377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8AFFFF"/>
          </a:solidFill>
          <a:ln w="12700" cap="flat" cmpd="sng">
            <a:solidFill>
              <a:srgbClr val="94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Click here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54">
            <a:hlinkClick r:id="rId4" action="ppaction://hlinksldjump"/>
          </p:cNvPr>
          <p:cNvSpPr/>
          <p:nvPr/>
        </p:nvSpPr>
        <p:spPr>
          <a:xfrm>
            <a:off x="282906" y="2374490"/>
            <a:ext cx="3318817" cy="115424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638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27" name="Google Shape;427;p54">
            <a:hlinkClick r:id="rId6" action="ppaction://hlinksldjump"/>
          </p:cNvPr>
          <p:cNvSpPr/>
          <p:nvPr/>
        </p:nvSpPr>
        <p:spPr>
          <a:xfrm>
            <a:off x="282905" y="3778719"/>
            <a:ext cx="3318817" cy="115424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5262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28" name="Google Shape;428;p54">
            <a:hlinkClick r:id="rId6" action="ppaction://hlinksldjump"/>
          </p:cNvPr>
          <p:cNvSpPr/>
          <p:nvPr/>
        </p:nvSpPr>
        <p:spPr>
          <a:xfrm>
            <a:off x="340468" y="5393173"/>
            <a:ext cx="3318817" cy="115424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-631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29" name="Google Shape;429;p54"/>
          <p:cNvSpPr txBox="1"/>
          <p:nvPr/>
        </p:nvSpPr>
        <p:spPr>
          <a:xfrm>
            <a:off x="10421257" y="6334780"/>
            <a:ext cx="168151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Task 10</a:t>
            </a:r>
            <a:endParaRPr/>
          </a:p>
        </p:txBody>
      </p:sp>
      <p:sp>
        <p:nvSpPr>
          <p:cNvPr id="430" name="Google Shape;430;p54"/>
          <p:cNvSpPr/>
          <p:nvPr/>
        </p:nvSpPr>
        <p:spPr>
          <a:xfrm>
            <a:off x="4547286" y="2995690"/>
            <a:ext cx="3447536" cy="2589564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l="-1313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31" name="Google Shape;431;p54"/>
          <p:cNvSpPr txBox="1"/>
          <p:nvPr/>
        </p:nvSpPr>
        <p:spPr>
          <a:xfrm>
            <a:off x="6152153" y="3235821"/>
            <a:ext cx="1187761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432" name="Google Shape;432;p54">
            <a:hlinkClick r:id="rId4" action="ppaction://hlinksldjump"/>
          </p:cNvPr>
          <p:cNvSpPr/>
          <p:nvPr/>
        </p:nvSpPr>
        <p:spPr>
          <a:xfrm>
            <a:off x="282905" y="2374490"/>
            <a:ext cx="3318817" cy="115424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54">
            <a:hlinkClick r:id="rId6" action="ppaction://hlinksldjump"/>
          </p:cNvPr>
          <p:cNvSpPr/>
          <p:nvPr/>
        </p:nvSpPr>
        <p:spPr>
          <a:xfrm>
            <a:off x="282905" y="3781168"/>
            <a:ext cx="3318817" cy="114917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54">
            <a:hlinkClick r:id="rId6" action="ppaction://hlinksldjump"/>
          </p:cNvPr>
          <p:cNvSpPr/>
          <p:nvPr/>
        </p:nvSpPr>
        <p:spPr>
          <a:xfrm>
            <a:off x="340467" y="5390558"/>
            <a:ext cx="3318817" cy="114917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55"/>
          <p:cNvSpPr txBox="1"/>
          <p:nvPr/>
        </p:nvSpPr>
        <p:spPr>
          <a:xfrm>
            <a:off x="114250" y="1863237"/>
            <a:ext cx="4631961" cy="280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did it!</a:t>
            </a:r>
            <a:endParaRPr/>
          </a:p>
        </p:txBody>
      </p:sp>
      <p:sp>
        <p:nvSpPr>
          <p:cNvPr id="440" name="Google Shape;440;p55">
            <a:hlinkClick r:id="rId4" action="ppaction://hlinksldjump"/>
          </p:cNvPr>
          <p:cNvSpPr/>
          <p:nvPr/>
        </p:nvSpPr>
        <p:spPr>
          <a:xfrm>
            <a:off x="795711" y="4721666"/>
            <a:ext cx="3047999" cy="78377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8AFFFF"/>
          </a:solidFill>
          <a:ln w="12700" cap="flat" cmpd="sng">
            <a:solidFill>
              <a:srgbClr val="94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Click here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56"/>
          <p:cNvSpPr txBox="1">
            <a:spLocks noGrp="1"/>
          </p:cNvSpPr>
          <p:nvPr>
            <p:ph type="title"/>
          </p:nvPr>
        </p:nvSpPr>
        <p:spPr>
          <a:xfrm>
            <a:off x="-59961" y="3054779"/>
            <a:ext cx="12306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rPr lang="en-US" b="1">
                <a:latin typeface="Century Gothic"/>
                <a:ea typeface="Century Gothic"/>
                <a:cs typeface="Century Gothic"/>
                <a:sym typeface="Century Gothic"/>
              </a:rPr>
              <a:t>  Oops!                                     Keep      </a:t>
            </a:r>
            <a:br>
              <a:rPr lang="en-US" b="1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b="1">
                <a:latin typeface="Century Gothic"/>
                <a:ea typeface="Century Gothic"/>
                <a:cs typeface="Century Gothic"/>
                <a:sym typeface="Century Gothic"/>
              </a:rPr>
              <a:t>                                                 trying!</a:t>
            </a:r>
            <a:endParaRPr/>
          </a:p>
        </p:txBody>
      </p:sp>
      <p:sp>
        <p:nvSpPr>
          <p:cNvPr id="446" name="Google Shape;446;p56">
            <a:hlinkClick r:id="rId4" action="ppaction://hlinksldjump"/>
          </p:cNvPr>
          <p:cNvSpPr/>
          <p:nvPr/>
        </p:nvSpPr>
        <p:spPr>
          <a:xfrm>
            <a:off x="8708571" y="5791199"/>
            <a:ext cx="3047999" cy="78377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8AFFFF"/>
          </a:solidFill>
          <a:ln w="12700" cap="flat" cmpd="sng">
            <a:solidFill>
              <a:srgbClr val="94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Click here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57"/>
          <p:cNvSpPr txBox="1"/>
          <p:nvPr/>
        </p:nvSpPr>
        <p:spPr>
          <a:xfrm>
            <a:off x="1618735" y="3665838"/>
            <a:ext cx="9100457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Access Granted</a:t>
            </a:r>
            <a:endParaRPr/>
          </a:p>
        </p:txBody>
      </p:sp>
      <p:sp>
        <p:nvSpPr>
          <p:cNvPr id="452" name="Google Shape;452;p57">
            <a:hlinkClick r:id="" action="ppaction://hlinkshowjump?jump=nextslide"/>
          </p:cNvPr>
          <p:cNvSpPr/>
          <p:nvPr/>
        </p:nvSpPr>
        <p:spPr>
          <a:xfrm>
            <a:off x="9141426" y="343348"/>
            <a:ext cx="2760290" cy="66230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8AFFFF"/>
          </a:solidFill>
          <a:ln w="12700" cap="flat" cmpd="sng">
            <a:solidFill>
              <a:srgbClr val="94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Click here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58"/>
          <p:cNvSpPr txBox="1"/>
          <p:nvPr/>
        </p:nvSpPr>
        <p:spPr>
          <a:xfrm>
            <a:off x="3140676" y="1081142"/>
            <a:ext cx="505185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wonder why do you think I’m the impostor?</a:t>
            </a:r>
            <a:endParaRPr/>
          </a:p>
        </p:txBody>
      </p:sp>
      <p:sp>
        <p:nvSpPr>
          <p:cNvPr id="458" name="Google Shape;458;p58"/>
          <p:cNvSpPr txBox="1"/>
          <p:nvPr/>
        </p:nvSpPr>
        <p:spPr>
          <a:xfrm>
            <a:off x="3140676" y="1962957"/>
            <a:ext cx="517542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Yes!!! We did it!</a:t>
            </a:r>
            <a:endParaRPr/>
          </a:p>
        </p:txBody>
      </p:sp>
      <p:sp>
        <p:nvSpPr>
          <p:cNvPr id="459" name="Google Shape;459;p58"/>
          <p:cNvSpPr txBox="1"/>
          <p:nvPr/>
        </p:nvSpPr>
        <p:spPr>
          <a:xfrm>
            <a:off x="2887362" y="2770263"/>
            <a:ext cx="554200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told you, the cameras won’t lie!</a:t>
            </a:r>
            <a:endParaRPr/>
          </a:p>
        </p:txBody>
      </p:sp>
      <p:sp>
        <p:nvSpPr>
          <p:cNvPr id="460" name="Google Shape;460;p58"/>
          <p:cNvSpPr txBox="1"/>
          <p:nvPr/>
        </p:nvSpPr>
        <p:spPr>
          <a:xfrm>
            <a:off x="2945027" y="3577569"/>
            <a:ext cx="46090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will finally know who the impostor is!</a:t>
            </a:r>
            <a:endParaRPr/>
          </a:p>
        </p:txBody>
      </p:sp>
      <p:sp>
        <p:nvSpPr>
          <p:cNvPr id="461" name="Google Shape;461;p58"/>
          <p:cNvSpPr txBox="1"/>
          <p:nvPr/>
        </p:nvSpPr>
        <p:spPr>
          <a:xfrm>
            <a:off x="2887362" y="4384875"/>
            <a:ext cx="49880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There’s something I need to tell you…</a:t>
            </a:r>
            <a:endParaRPr/>
          </a:p>
        </p:txBody>
      </p:sp>
      <p:sp>
        <p:nvSpPr>
          <p:cNvPr id="462" name="Google Shape;462;p58">
            <a:hlinkClick r:id="" action="ppaction://hlinkshowjump?jump=nextslide"/>
          </p:cNvPr>
          <p:cNvSpPr/>
          <p:nvPr/>
        </p:nvSpPr>
        <p:spPr>
          <a:xfrm>
            <a:off x="9141426" y="6047462"/>
            <a:ext cx="2760290" cy="66230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8AFFFF"/>
          </a:solidFill>
          <a:ln w="12700" cap="flat" cmpd="sng">
            <a:solidFill>
              <a:srgbClr val="94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Click here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59"/>
          <p:cNvSpPr txBox="1"/>
          <p:nvPr/>
        </p:nvSpPr>
        <p:spPr>
          <a:xfrm>
            <a:off x="543697" y="3256397"/>
            <a:ext cx="4843850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red player is the impostor! Now that you solved those tasks you finally got access to the security cameras.</a:t>
            </a:r>
            <a:endParaRPr/>
          </a:p>
        </p:txBody>
      </p:sp>
      <p:sp>
        <p:nvSpPr>
          <p:cNvPr id="469" name="Google Shape;469;p59">
            <a:hlinkClick r:id="" action="ppaction://hlinkshowjump?jump=nextslide"/>
          </p:cNvPr>
          <p:cNvSpPr/>
          <p:nvPr/>
        </p:nvSpPr>
        <p:spPr>
          <a:xfrm>
            <a:off x="2528402" y="5917475"/>
            <a:ext cx="2760290" cy="66230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8AFFFF"/>
          </a:solidFill>
          <a:ln w="12700" cap="flat" cmpd="sng">
            <a:solidFill>
              <a:srgbClr val="94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Click here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60"/>
          <p:cNvSpPr/>
          <p:nvPr/>
        </p:nvSpPr>
        <p:spPr>
          <a:xfrm>
            <a:off x="7794885" y="0"/>
            <a:ext cx="4397115" cy="68580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60"/>
          <p:cNvSpPr txBox="1"/>
          <p:nvPr/>
        </p:nvSpPr>
        <p:spPr>
          <a:xfrm>
            <a:off x="8317077" y="0"/>
            <a:ext cx="3553680" cy="686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did such an amazing job! Now you are ready to prove to the others who the impostor is!</a:t>
            </a:r>
            <a:endParaRPr/>
          </a:p>
        </p:txBody>
      </p:sp>
      <p:sp>
        <p:nvSpPr>
          <p:cNvPr id="476" name="Google Shape;476;p60"/>
          <p:cNvSpPr txBox="1"/>
          <p:nvPr/>
        </p:nvSpPr>
        <p:spPr>
          <a:xfrm>
            <a:off x="1146628" y="5399314"/>
            <a:ext cx="5921829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VICTORY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/>
          <p:nvPr/>
        </p:nvSpPr>
        <p:spPr>
          <a:xfrm>
            <a:off x="3212757" y="1210962"/>
            <a:ext cx="46090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Purple, weren’t you close to electrical?</a:t>
            </a:r>
            <a:endParaRPr/>
          </a:p>
        </p:txBody>
      </p:sp>
      <p:sp>
        <p:nvSpPr>
          <p:cNvPr id="110" name="Google Shape;110;p17"/>
          <p:cNvSpPr txBox="1"/>
          <p:nvPr/>
        </p:nvSpPr>
        <p:spPr>
          <a:xfrm>
            <a:off x="3212757" y="1981200"/>
            <a:ext cx="46090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No, I was at the cafeteria with green!</a:t>
            </a:r>
            <a:endParaRPr/>
          </a:p>
        </p:txBody>
      </p:sp>
      <p:sp>
        <p:nvSpPr>
          <p:cNvPr id="111" name="Google Shape;111;p17"/>
          <p:cNvSpPr txBox="1"/>
          <p:nvPr/>
        </p:nvSpPr>
        <p:spPr>
          <a:xfrm>
            <a:off x="2945027" y="2807331"/>
            <a:ext cx="46090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That’s right!</a:t>
            </a:r>
            <a:endParaRPr/>
          </a:p>
        </p:txBody>
      </p:sp>
      <p:sp>
        <p:nvSpPr>
          <p:cNvPr id="112" name="Google Shape;112;p17"/>
          <p:cNvSpPr txBox="1"/>
          <p:nvPr/>
        </p:nvSpPr>
        <p:spPr>
          <a:xfrm>
            <a:off x="2945027" y="3577569"/>
            <a:ext cx="46090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wonder where were you red?</a:t>
            </a:r>
            <a:endParaRPr/>
          </a:p>
        </p:txBody>
      </p:sp>
      <p:sp>
        <p:nvSpPr>
          <p:cNvPr id="113" name="Google Shape;113;p17"/>
          <p:cNvSpPr txBox="1"/>
          <p:nvPr/>
        </p:nvSpPr>
        <p:spPr>
          <a:xfrm>
            <a:off x="2945027" y="4347807"/>
            <a:ext cx="46090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Yellow probably did it!</a:t>
            </a:r>
            <a:endParaRPr/>
          </a:p>
        </p:txBody>
      </p:sp>
      <p:sp>
        <p:nvSpPr>
          <p:cNvPr id="114" name="Google Shape;114;p17">
            <a:hlinkClick r:id="" action="ppaction://hlinkshowjump?jump=nextslide"/>
          </p:cNvPr>
          <p:cNvSpPr/>
          <p:nvPr/>
        </p:nvSpPr>
        <p:spPr>
          <a:xfrm>
            <a:off x="10116457" y="6270172"/>
            <a:ext cx="1959430" cy="45410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8AFFFF"/>
          </a:solidFill>
          <a:ln w="12700" cap="flat" cmpd="sng">
            <a:solidFill>
              <a:srgbClr val="94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Click here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/>
          <p:nvPr/>
        </p:nvSpPr>
        <p:spPr>
          <a:xfrm>
            <a:off x="6745574" y="4991725"/>
            <a:ext cx="1798820" cy="176134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8">
            <a:hlinkClick r:id="" action="ppaction://hlinkshowjump?jump=nextslide"/>
          </p:cNvPr>
          <p:cNvSpPr/>
          <p:nvPr/>
        </p:nvSpPr>
        <p:spPr>
          <a:xfrm>
            <a:off x="6745574" y="5186597"/>
            <a:ext cx="1948721" cy="1566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8"/>
          <p:cNvSpPr/>
          <p:nvPr/>
        </p:nvSpPr>
        <p:spPr>
          <a:xfrm>
            <a:off x="8544394" y="5872397"/>
            <a:ext cx="2038663" cy="831954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D9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8"/>
          <p:cNvSpPr txBox="1"/>
          <p:nvPr/>
        </p:nvSpPr>
        <p:spPr>
          <a:xfrm>
            <a:off x="1352560" y="2397616"/>
            <a:ext cx="9230497" cy="156966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on communications to solve this task!</a:t>
            </a:r>
            <a:endParaRPr/>
          </a:p>
        </p:txBody>
      </p:sp>
      <p:sp>
        <p:nvSpPr>
          <p:cNvPr id="123" name="Google Shape;123;p18">
            <a:hlinkClick r:id="" action="ppaction://hlinkshowjump?jump=nextslide"/>
          </p:cNvPr>
          <p:cNvSpPr/>
          <p:nvPr/>
        </p:nvSpPr>
        <p:spPr>
          <a:xfrm>
            <a:off x="6745574" y="5291528"/>
            <a:ext cx="1948721" cy="1566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F3F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/>
          <p:nvPr/>
        </p:nvSpPr>
        <p:spPr>
          <a:xfrm>
            <a:off x="2169431" y="177119"/>
            <a:ext cx="8492217" cy="912410"/>
          </a:xfrm>
          <a:prstGeom prst="roundRect">
            <a:avLst>
              <a:gd name="adj" fmla="val 16667"/>
            </a:avLst>
          </a:prstGeom>
          <a:solidFill>
            <a:srgbClr val="BF9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9"/>
          <p:cNvSpPr txBox="1">
            <a:spLocks noGrp="1"/>
          </p:cNvSpPr>
          <p:nvPr>
            <p:ph type="title"/>
          </p:nvPr>
        </p:nvSpPr>
        <p:spPr>
          <a:xfrm>
            <a:off x="1307343" y="22177"/>
            <a:ext cx="1059446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</a:pPr>
            <a:r>
              <a:rPr lang="en-US" sz="4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Communications</a:t>
            </a:r>
            <a:endParaRPr/>
          </a:p>
        </p:txBody>
      </p:sp>
      <p:sp>
        <p:nvSpPr>
          <p:cNvPr id="130" name="Google Shape;130;p19"/>
          <p:cNvSpPr txBox="1"/>
          <p:nvPr/>
        </p:nvSpPr>
        <p:spPr>
          <a:xfrm>
            <a:off x="1307343" y="1244471"/>
            <a:ext cx="124957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Subtract these fractions and click on the right answer. </a:t>
            </a:r>
            <a:endParaRPr/>
          </a:p>
        </p:txBody>
      </p:sp>
      <p:sp>
        <p:nvSpPr>
          <p:cNvPr id="131" name="Google Shape;131;p19">
            <a:hlinkClick r:id="rId3" action="ppaction://hlinksldjump"/>
          </p:cNvPr>
          <p:cNvSpPr/>
          <p:nvPr/>
        </p:nvSpPr>
        <p:spPr>
          <a:xfrm>
            <a:off x="510022" y="1935181"/>
            <a:ext cx="3318817" cy="115424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2" name="Google Shape;132;p19">
            <a:hlinkClick r:id="rId5" action="ppaction://hlinksldjump"/>
          </p:cNvPr>
          <p:cNvSpPr/>
          <p:nvPr/>
        </p:nvSpPr>
        <p:spPr>
          <a:xfrm>
            <a:off x="510021" y="3438854"/>
            <a:ext cx="3318817" cy="115424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638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3" name="Google Shape;133;p19">
            <a:hlinkClick r:id="rId3" action="ppaction://hlinksldjump"/>
          </p:cNvPr>
          <p:cNvSpPr/>
          <p:nvPr/>
        </p:nvSpPr>
        <p:spPr>
          <a:xfrm>
            <a:off x="510020" y="4942527"/>
            <a:ext cx="3318817" cy="115424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4" name="Google Shape;134;p19"/>
          <p:cNvSpPr txBox="1"/>
          <p:nvPr/>
        </p:nvSpPr>
        <p:spPr>
          <a:xfrm>
            <a:off x="10611214" y="6334780"/>
            <a:ext cx="149156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Task 1</a:t>
            </a:r>
            <a:endParaRPr/>
          </a:p>
        </p:txBody>
      </p:sp>
      <p:sp>
        <p:nvSpPr>
          <p:cNvPr id="135" name="Google Shape;135;p19"/>
          <p:cNvSpPr txBox="1"/>
          <p:nvPr/>
        </p:nvSpPr>
        <p:spPr>
          <a:xfrm>
            <a:off x="5437707" y="2299116"/>
            <a:ext cx="977832" cy="3016403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l="-42306" r="-19229" b="-1296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6" name="Google Shape;136;p19"/>
          <p:cNvSpPr txBox="1"/>
          <p:nvPr/>
        </p:nvSpPr>
        <p:spPr>
          <a:xfrm>
            <a:off x="7768409" y="2311473"/>
            <a:ext cx="977832" cy="2998706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l="-42856" r="-15582" b="-12234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7" name="Google Shape;137;p19"/>
          <p:cNvSpPr txBox="1"/>
          <p:nvPr/>
        </p:nvSpPr>
        <p:spPr>
          <a:xfrm>
            <a:off x="6555147" y="2826865"/>
            <a:ext cx="950625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/>
          <p:nvPr/>
        </p:nvSpPr>
        <p:spPr>
          <a:xfrm>
            <a:off x="0" y="0"/>
            <a:ext cx="4631961" cy="4832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did it! But while you were solving the task the impostor went to another place on this ship!</a:t>
            </a:r>
            <a:endParaRPr/>
          </a:p>
        </p:txBody>
      </p:sp>
      <p:sp>
        <p:nvSpPr>
          <p:cNvPr id="143" name="Google Shape;143;p20">
            <a:hlinkClick r:id="rId4" action="ppaction://hlinksldjump"/>
          </p:cNvPr>
          <p:cNvSpPr/>
          <p:nvPr/>
        </p:nvSpPr>
        <p:spPr>
          <a:xfrm>
            <a:off x="740229" y="5262979"/>
            <a:ext cx="3004457" cy="121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8AFFFF"/>
          </a:solidFill>
          <a:ln w="12700" cap="flat" cmpd="sng">
            <a:solidFill>
              <a:srgbClr val="94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Click here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>
            <a:spLocks noGrp="1"/>
          </p:cNvSpPr>
          <p:nvPr>
            <p:ph type="title"/>
          </p:nvPr>
        </p:nvSpPr>
        <p:spPr>
          <a:xfrm>
            <a:off x="-59961" y="3054779"/>
            <a:ext cx="12306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rPr lang="en-US" b="1">
                <a:latin typeface="Century Gothic"/>
                <a:ea typeface="Century Gothic"/>
                <a:cs typeface="Century Gothic"/>
                <a:sym typeface="Century Gothic"/>
              </a:rPr>
              <a:t>  Oops!                                     Keep      </a:t>
            </a:r>
            <a:br>
              <a:rPr lang="en-US" b="1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b="1">
                <a:latin typeface="Century Gothic"/>
                <a:ea typeface="Century Gothic"/>
                <a:cs typeface="Century Gothic"/>
                <a:sym typeface="Century Gothic"/>
              </a:rPr>
              <a:t>                                                 trying!</a:t>
            </a:r>
            <a:endParaRPr/>
          </a:p>
        </p:txBody>
      </p:sp>
      <p:sp>
        <p:nvSpPr>
          <p:cNvPr id="149" name="Google Shape;149;p21">
            <a:hlinkClick r:id="rId4" action="ppaction://hlinksldjump"/>
          </p:cNvPr>
          <p:cNvSpPr/>
          <p:nvPr/>
        </p:nvSpPr>
        <p:spPr>
          <a:xfrm>
            <a:off x="8766629" y="5646057"/>
            <a:ext cx="3251200" cy="1016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8AFFFF"/>
          </a:solidFill>
          <a:ln w="12700" cap="flat" cmpd="sng">
            <a:solidFill>
              <a:srgbClr val="94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Click here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887</Words>
  <Application>Microsoft Office PowerPoint</Application>
  <PresentationFormat>Widescreen</PresentationFormat>
  <Paragraphs>175</Paragraphs>
  <Slides>48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Arial</vt:lpstr>
      <vt:lpstr>Century Gothic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Communications</vt:lpstr>
      <vt:lpstr>PowerPoint Presentation</vt:lpstr>
      <vt:lpstr>  Oops!                                     Keep                                                        trying!</vt:lpstr>
      <vt:lpstr>PowerPoint Presentation</vt:lpstr>
      <vt:lpstr>PowerPoint Presentation</vt:lpstr>
      <vt:lpstr>Unlocking the doors</vt:lpstr>
      <vt:lpstr>PowerPoint Presentation</vt:lpstr>
      <vt:lpstr>  Oops!                                     Keep                                                        trying!</vt:lpstr>
      <vt:lpstr>PowerPoint Presentation</vt:lpstr>
      <vt:lpstr>PowerPoint Presentation</vt:lpstr>
      <vt:lpstr>PowerPoint Presentation</vt:lpstr>
      <vt:lpstr>Electrical</vt:lpstr>
      <vt:lpstr>PowerPoint Presentation</vt:lpstr>
      <vt:lpstr>  Oops!                                     Keep                                                        trying!</vt:lpstr>
      <vt:lpstr>PowerPoint Presentation</vt:lpstr>
      <vt:lpstr>PowerPoint Presentation</vt:lpstr>
      <vt:lpstr>PowerPoint Presentation</vt:lpstr>
      <vt:lpstr>PowerPoint Presentation</vt:lpstr>
      <vt:lpstr>  Oops!                                     Keep                                                        trying!</vt:lpstr>
      <vt:lpstr>PowerPoint Presentation</vt:lpstr>
      <vt:lpstr>PowerPoint Presentation</vt:lpstr>
      <vt:lpstr>PowerPoint Presentation</vt:lpstr>
      <vt:lpstr>  Oops!                                     Keep                                                        trying!</vt:lpstr>
      <vt:lpstr>PowerPoint Presentation</vt:lpstr>
      <vt:lpstr>PowerPoint Presentation</vt:lpstr>
      <vt:lpstr>  Oops!                                     Keep                                                        trying!</vt:lpstr>
      <vt:lpstr>PowerPoint Presentation</vt:lpstr>
      <vt:lpstr>PowerPoint Presentation</vt:lpstr>
      <vt:lpstr>  Oops!                                     Keep                                                        trying!</vt:lpstr>
      <vt:lpstr>PowerPoint Presentation</vt:lpstr>
      <vt:lpstr>PowerPoint Presentation</vt:lpstr>
      <vt:lpstr>  Oops!                                     Keep                                                        trying!</vt:lpstr>
      <vt:lpstr>PowerPoint Presentation</vt:lpstr>
      <vt:lpstr>PowerPoint Presentation</vt:lpstr>
      <vt:lpstr>  Oops!                                     Keep                                                        trying!</vt:lpstr>
      <vt:lpstr>PowerPoint Presentation</vt:lpstr>
      <vt:lpstr>PowerPoint Presentation</vt:lpstr>
      <vt:lpstr>  Oops!                                     Keep                                                        trying!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Holder</dc:creator>
  <cp:lastModifiedBy>Heather Holder</cp:lastModifiedBy>
  <cp:revision>1</cp:revision>
  <dcterms:modified xsi:type="dcterms:W3CDTF">2021-01-06T14:40:55Z</dcterms:modified>
</cp:coreProperties>
</file>