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61" r:id="rId3"/>
    <p:sldId id="262" r:id="rId4"/>
    <p:sldId id="263" r:id="rId5"/>
    <p:sldId id="269" r:id="rId6"/>
    <p:sldId id="257" r:id="rId7"/>
    <p:sldId id="258" r:id="rId8"/>
    <p:sldId id="259" r:id="rId9"/>
    <p:sldId id="268" r:id="rId10"/>
    <p:sldId id="265" r:id="rId11"/>
    <p:sldId id="266" r:id="rId12"/>
    <p:sldId id="267" r:id="rId13"/>
    <p:sldId id="270" r:id="rId14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4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6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1F3F2-CB75-4D45-AFE6-2A7712A9359D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5B4BB-7005-4048-B9F0-1874DABE1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73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2C1C-B048-4ED0-BFC1-4310575EF6C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A18B-F0B8-48E8-9312-8DB7F73BE8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309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2C1C-B048-4ED0-BFC1-4310575EF6C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A18B-F0B8-48E8-9312-8DB7F73BE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1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2C1C-B048-4ED0-BFC1-4310575EF6C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A18B-F0B8-48E8-9312-8DB7F73BE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0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2C1C-B048-4ED0-BFC1-4310575EF6C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A18B-F0B8-48E8-9312-8DB7F73BE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0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2C1C-B048-4ED0-BFC1-4310575EF6C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A18B-F0B8-48E8-9312-8DB7F73BE8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53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2C1C-B048-4ED0-BFC1-4310575EF6C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A18B-F0B8-48E8-9312-8DB7F73BE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8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2C1C-B048-4ED0-BFC1-4310575EF6C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A18B-F0B8-48E8-9312-8DB7F73BE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4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2C1C-B048-4ED0-BFC1-4310575EF6C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A18B-F0B8-48E8-9312-8DB7F73BE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6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2C1C-B048-4ED0-BFC1-4310575EF6C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A18B-F0B8-48E8-9312-8DB7F73BE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6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8232C1C-B048-4ED0-BFC1-4310575EF6C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C8A18B-F0B8-48E8-9312-8DB7F73BE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8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2C1C-B048-4ED0-BFC1-4310575EF6C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A18B-F0B8-48E8-9312-8DB7F73BE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0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8232C1C-B048-4ED0-BFC1-4310575EF6C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FC8A18B-F0B8-48E8-9312-8DB7F73BE81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09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Body Systems</a:t>
            </a:r>
            <a:br>
              <a:rPr lang="en-US" dirty="0" smtClean="0"/>
            </a:br>
            <a:r>
              <a:rPr lang="en-US" dirty="0" smtClean="0"/>
              <a:t>Group #2 - 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685873"/>
          </a:xfrm>
        </p:spPr>
        <p:txBody>
          <a:bodyPr>
            <a:normAutofit/>
          </a:bodyPr>
          <a:lstStyle/>
          <a:p>
            <a:r>
              <a:rPr lang="en-US" dirty="0" smtClean="0"/>
              <a:t>The Respiratory System</a:t>
            </a:r>
          </a:p>
          <a:p>
            <a:r>
              <a:rPr lang="en-US" dirty="0" smtClean="0"/>
              <a:t>The Digestive System system</a:t>
            </a:r>
          </a:p>
          <a:p>
            <a:r>
              <a:rPr lang="en-US" dirty="0" smtClean="0"/>
              <a:t>The Cardiovascular System (Skin)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68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70" y="148581"/>
            <a:ext cx="11970644" cy="1450757"/>
          </a:xfrm>
        </p:spPr>
        <p:txBody>
          <a:bodyPr/>
          <a:lstStyle/>
          <a:p>
            <a:r>
              <a:rPr lang="en-US" dirty="0" smtClean="0"/>
              <a:t>The Cardiovascular System –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2" y="1845734"/>
            <a:ext cx="10318918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Also called the circulatory 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Provides circulation of nutrients (oxygen, digested food, water) and wastes (carbon dioxide)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http://s1.thingpic.com/images/Cy/XyM2jsbPvXX3izvz8exUBHQx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0868" y="68800"/>
            <a:ext cx="2369246" cy="1776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5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93" y="286603"/>
            <a:ext cx="11729602" cy="1450757"/>
          </a:xfrm>
        </p:spPr>
        <p:txBody>
          <a:bodyPr/>
          <a:lstStyle/>
          <a:p>
            <a:r>
              <a:rPr lang="en-US" dirty="0" smtClean="0"/>
              <a:t>The Cardiovascular System –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113" y="1845734"/>
            <a:ext cx="10465567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Cells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red blood cells carry oxygen (O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) throughout body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red blood cells carry carbon dioxide (CO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) back to the lungs for removal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white blood cells fight pathogens such as bacteria and viruses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Tissues – cardiac muscle tissue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Organs – heart, blood vessels</a:t>
            </a:r>
          </a:p>
          <a:p>
            <a:endParaRPr lang="en-US" dirty="0"/>
          </a:p>
        </p:txBody>
      </p:sp>
      <p:pic>
        <p:nvPicPr>
          <p:cNvPr id="4" name="Picture 2" descr="http://s1.thingpic.com/images/Cy/XyM2jsbPvXX3izvz8exUBHQx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0868" y="68800"/>
            <a:ext cx="2369246" cy="1776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9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69" y="286603"/>
            <a:ext cx="11867127" cy="1450757"/>
          </a:xfrm>
        </p:spPr>
        <p:txBody>
          <a:bodyPr/>
          <a:lstStyle/>
          <a:p>
            <a:r>
              <a:rPr lang="en-US" dirty="0" smtClean="0"/>
              <a:t>The Cardiovascular System –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75" y="1845734"/>
            <a:ext cx="10543205" cy="402336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Skeletal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the heart is protected by the rib cage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smtClean="0"/>
              <a:t>red </a:t>
            </a:r>
            <a:r>
              <a:rPr lang="en-US" sz="3000" dirty="0" smtClean="0"/>
              <a:t>blood cells are produced in the marrow of </a:t>
            </a:r>
            <a:r>
              <a:rPr lang="en-US" sz="3000" smtClean="0"/>
              <a:t>long bones</a:t>
            </a:r>
            <a:endParaRPr lang="en-US" sz="3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Muscular – the</a:t>
            </a:r>
            <a:r>
              <a:rPr lang="en-US" sz="3200" dirty="0"/>
              <a:t> </a:t>
            </a:r>
            <a:r>
              <a:rPr lang="en-US" sz="3200" dirty="0" smtClean="0"/>
              <a:t>heart is made of muscle tissue that pumps about 5 liters of blood throughout the body constantly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Respiratory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circulates oxygen (O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) from the lung to the body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Circulates carbon dioxide (CO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) from the body back to the lungs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Digestion – circulates digest nutrients to all body cells</a:t>
            </a:r>
            <a:endParaRPr lang="en-US" sz="3200" dirty="0"/>
          </a:p>
        </p:txBody>
      </p:sp>
      <p:pic>
        <p:nvPicPr>
          <p:cNvPr id="4" name="Picture 2" descr="http://s1.thingpic.com/images/Cy/XyM2jsbPvXX3izvz8exUBHQx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0868" y="68800"/>
            <a:ext cx="2369246" cy="1776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643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69" y="286603"/>
            <a:ext cx="11867127" cy="1450757"/>
          </a:xfrm>
        </p:spPr>
        <p:txBody>
          <a:bodyPr/>
          <a:lstStyle/>
          <a:p>
            <a:r>
              <a:rPr lang="en-US" dirty="0" smtClean="0"/>
              <a:t>The Cardiovascular System –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75" y="1845734"/>
            <a:ext cx="10543205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Excretory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transports carbon dioxide (CO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) back to the lungs for exhaling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transports blood to kidneys for filtering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Immune – transports white blood cells to fight pathogens such as bacteria and viruses throughout the body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Nervous &amp; Senses – heartbeat controlled involuntarily by subconscious nervous system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3200" dirty="0" smtClean="0"/>
          </a:p>
        </p:txBody>
      </p:sp>
      <p:pic>
        <p:nvPicPr>
          <p:cNvPr id="4" name="Picture 2" descr="http://s1.thingpic.com/images/Cy/XyM2jsbPvXX3izvz8exUBHQx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0868" y="68800"/>
            <a:ext cx="2369246" cy="1776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073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Digestive System -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982" y="1884008"/>
            <a:ext cx="9487331" cy="4023360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3600" dirty="0" smtClean="0"/>
              <a:t>Provides nutrients to the body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600" dirty="0" smtClean="0"/>
              <a:t>Nutrients are digested and used in cellular respiration to give the body energy (ATP)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34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sz="3400" dirty="0"/>
          </a:p>
        </p:txBody>
      </p:sp>
      <p:pic>
        <p:nvPicPr>
          <p:cNvPr id="5122" name="Picture 2" descr="https://userscontent2.emaze.com/images/17d9c1aa-ff19-43a6-a8d8-60994e0a1b46/bba9bbe6-2e49-44f6-a424-0ed4c379ba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0321" y="139955"/>
            <a:ext cx="1647046" cy="2773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71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Digestive System -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49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Cells &amp; Tissues - epithelial and smooth muscle tissue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Organs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E</a:t>
            </a:r>
            <a:r>
              <a:rPr lang="en-US" sz="3000" dirty="0" smtClean="0"/>
              <a:t>sophagus – swallowing tube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Stomach – digests food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L</a:t>
            </a:r>
            <a:r>
              <a:rPr lang="en-US" sz="3000" dirty="0" smtClean="0"/>
              <a:t>iver – filters toxins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Pancreas – produce insulin to digest sugar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Intestines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 smtClean="0"/>
              <a:t>nutrients absorbed into bloodstream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 smtClean="0"/>
              <a:t>wastes removed</a:t>
            </a:r>
          </a:p>
        </p:txBody>
      </p:sp>
      <p:pic>
        <p:nvPicPr>
          <p:cNvPr id="4" name="Picture 2" descr="https://userscontent2.emaze.com/images/17d9c1aa-ff19-43a6-a8d8-60994e0a1b46/bba9bbe6-2e49-44f6-a424-0ed4c379ba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2157" y="131328"/>
            <a:ext cx="1647046" cy="2773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28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Digestive System -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625354" cy="43049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Skeletal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teeth used in chewing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bones protect internal organs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Muscular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muscles help to push food through the digestive tract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muscles help digest food by grinding (teeth, stomach)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Cardiovascular - the </a:t>
            </a:r>
            <a:r>
              <a:rPr lang="en-US" sz="2800" dirty="0"/>
              <a:t>heart pumps the blood that contains the </a:t>
            </a:r>
            <a:r>
              <a:rPr lang="en-US" sz="2800" dirty="0" smtClean="0"/>
              <a:t>digested food</a:t>
            </a:r>
          </a:p>
        </p:txBody>
      </p:sp>
      <p:pic>
        <p:nvPicPr>
          <p:cNvPr id="4" name="Picture 2" descr="https://userscontent2.emaze.com/images/17d9c1aa-ff19-43a6-a8d8-60994e0a1b46/bba9bbe6-2e49-44f6-a424-0ed4c379ba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168" y="157206"/>
            <a:ext cx="1647046" cy="2773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86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serscontent2.emaze.com/images/17d9c1aa-ff19-43a6-a8d8-60994e0a1b46/bba9bbe6-2e49-44f6-a424-0ed4c379ba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1935" y="62315"/>
            <a:ext cx="1591905" cy="268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Digestive System -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424" y="1866757"/>
            <a:ext cx="10044881" cy="430113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Respiratory - </a:t>
            </a:r>
            <a:r>
              <a:rPr lang="en-US" sz="2600" dirty="0" smtClean="0"/>
              <a:t>the </a:t>
            </a:r>
            <a:r>
              <a:rPr lang="en-US" sz="2600" dirty="0"/>
              <a:t>food received from digestion combines with the oxygen received from the lungs during cellular respiration to produce energy for the body (ATP)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Excretory</a:t>
            </a:r>
            <a:r>
              <a:rPr lang="en-US" sz="2600" dirty="0" smtClean="0"/>
              <a:t> – wastes (feces) are removed at the end of the large intestine</a:t>
            </a: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Nervous &amp; </a:t>
            </a:r>
            <a:r>
              <a:rPr lang="en-US" sz="2800" dirty="0" smtClean="0"/>
              <a:t>Senses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nervous system triggers hunger and controls digestion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senses aid in identifying food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Endocrine</a:t>
            </a:r>
            <a:r>
              <a:rPr lang="en-US" sz="2600" dirty="0" smtClean="0"/>
              <a:t> – glands release hormones that aid digestion (example:  the pancreas releases insulin to help digest sugar)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544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Respiratory System -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Provides oxygen for the body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Removes wastes from the body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Provides voice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881282"/>
              </p:ext>
            </p:extLst>
          </p:nvPr>
        </p:nvGraphicFramePr>
        <p:xfrm>
          <a:off x="10288459" y="162279"/>
          <a:ext cx="1734442" cy="1699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Clip" r:id="rId3" imgW="1380960" imgH="1352520" progId="MS_ClipArt_Gallery.2">
                  <p:embed/>
                </p:oleObj>
              </mc:Choice>
              <mc:Fallback>
                <p:oleObj name="Clip" r:id="rId3" imgW="1380960" imgH="13525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8459" y="162279"/>
                        <a:ext cx="1734442" cy="16994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07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Respiratory System -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Cells – epithelial &amp; smooth muscle cells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Tissue – epithelial &amp; smooth muscle tissue</a:t>
            </a:r>
            <a:endParaRPr lang="en-US" sz="3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Organs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lungs – collect and release gases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diaphragm – largest muscle in the human body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alveoli – tiny air sacs in the lungs that exchange gases with the blood vessels by diffusion</a:t>
            </a:r>
            <a:endParaRPr lang="en-US" sz="3400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52311"/>
              </p:ext>
            </p:extLst>
          </p:nvPr>
        </p:nvGraphicFramePr>
        <p:xfrm>
          <a:off x="10288459" y="162279"/>
          <a:ext cx="1734442" cy="1699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Clip" r:id="rId3" imgW="1380960" imgH="1352520" progId="MS_ClipArt_Gallery.2">
                  <p:embed/>
                </p:oleObj>
              </mc:Choice>
              <mc:Fallback>
                <p:oleObj name="Clip" r:id="rId3" imgW="1380960" imgH="13525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8459" y="162279"/>
                        <a:ext cx="1734442" cy="16994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865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Respiratory System -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87647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Skeletal – lungs are protected by the rib cage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Muscular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diaphragm expands and contracts causing the lungs to expand and deflate (inhaling and exhaling)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Nervous </a:t>
            </a:r>
            <a:r>
              <a:rPr lang="en-US" sz="3600" dirty="0"/>
              <a:t>&amp; </a:t>
            </a:r>
            <a:r>
              <a:rPr lang="en-US" sz="3600" dirty="0" smtClean="0"/>
              <a:t>Senses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nervous system controls breathing rate - you have both conscious (voluntary) control and subconscious (involuntary control)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/>
              <a:t>c</a:t>
            </a:r>
            <a:r>
              <a:rPr lang="en-US" sz="3400" dirty="0" smtClean="0"/>
              <a:t>ontrols vocal cords (larynx)</a:t>
            </a:r>
            <a:endParaRPr lang="en-US" sz="3400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881282"/>
              </p:ext>
            </p:extLst>
          </p:nvPr>
        </p:nvGraphicFramePr>
        <p:xfrm>
          <a:off x="10288459" y="162279"/>
          <a:ext cx="1734442" cy="1699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Clip" r:id="rId3" imgW="1380960" imgH="1352520" progId="MS_ClipArt_Gallery.2">
                  <p:embed/>
                </p:oleObj>
              </mc:Choice>
              <mc:Fallback>
                <p:oleObj name="Clip" r:id="rId3" imgW="1380960" imgH="13525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8459" y="162279"/>
                        <a:ext cx="1734442" cy="16994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01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Respiratory System -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87647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Cardiovascular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the heart pumps the blood that contains the gases traveling to the body from the lungs or from the body back to the lung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oxygen (O</a:t>
            </a:r>
            <a:r>
              <a:rPr lang="en-US" sz="3400" baseline="-25000" dirty="0" smtClean="0"/>
              <a:t>2</a:t>
            </a:r>
            <a:r>
              <a:rPr lang="en-US" sz="3400" dirty="0" smtClean="0"/>
              <a:t>)in and carbon dioxide (CO</a:t>
            </a:r>
            <a:r>
              <a:rPr lang="en-US" sz="3400" baseline="-25000" dirty="0" smtClean="0"/>
              <a:t>2</a:t>
            </a:r>
            <a:r>
              <a:rPr lang="en-US" sz="3400" dirty="0" smtClean="0"/>
              <a:t>) out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Digestive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the oxygen received from the lungs combines with digested food during cellular respiration to produce energy for the body (ATP)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Excretory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exhaling removes carbon dioxide (CO</a:t>
            </a:r>
            <a:r>
              <a:rPr lang="en-US" sz="3400" baseline="-25000" dirty="0" smtClean="0"/>
              <a:t>2</a:t>
            </a:r>
            <a:r>
              <a:rPr lang="en-US" sz="3400" dirty="0" smtClean="0"/>
              <a:t>), water, and heat from the body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0288459" y="162279"/>
          <a:ext cx="1734442" cy="1699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Clip" r:id="rId3" imgW="1380960" imgH="1352520" progId="MS_ClipArt_Gallery.2">
                  <p:embed/>
                </p:oleObj>
              </mc:Choice>
              <mc:Fallback>
                <p:oleObj name="Clip" r:id="rId3" imgW="1380960" imgH="13525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8459" y="162279"/>
                        <a:ext cx="1734442" cy="16994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801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1026</TotalTime>
  <Words>630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Retrospect</vt:lpstr>
      <vt:lpstr>Clip</vt:lpstr>
      <vt:lpstr>Human Body Systems Group #2 - Energy</vt:lpstr>
      <vt:lpstr>The Digestive System - Functions</vt:lpstr>
      <vt:lpstr>The Digestive System - Structures</vt:lpstr>
      <vt:lpstr>The Digestive System - Interactions</vt:lpstr>
      <vt:lpstr>The Digestive System - Interactions</vt:lpstr>
      <vt:lpstr>The Respiratory System - Functions</vt:lpstr>
      <vt:lpstr>The Respiratory System - Structures</vt:lpstr>
      <vt:lpstr>The Respiratory System - Interactions</vt:lpstr>
      <vt:lpstr>The Respiratory System - Interactions</vt:lpstr>
      <vt:lpstr>The Cardiovascular System – Functions</vt:lpstr>
      <vt:lpstr>The Cardiovascular System – Structures</vt:lpstr>
      <vt:lpstr>The Cardiovascular System – Interactions</vt:lpstr>
      <vt:lpstr>The Cardiovascular System – Interactions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Body Systems Group #1 - Support</dc:title>
  <dc:creator>Betsy Sanford</dc:creator>
  <cp:lastModifiedBy>Heather Holder</cp:lastModifiedBy>
  <cp:revision>69</cp:revision>
  <cp:lastPrinted>2017-11-06T17:58:32Z</cp:lastPrinted>
  <dcterms:created xsi:type="dcterms:W3CDTF">2017-01-08T21:35:18Z</dcterms:created>
  <dcterms:modified xsi:type="dcterms:W3CDTF">2017-11-06T21:11:38Z</dcterms:modified>
</cp:coreProperties>
</file>