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7" r:id="rId3"/>
    <p:sldId id="29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6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1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4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9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4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2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7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2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F545-2FE3-4819-926B-7378D8919F3F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E313-3836-4795-B322-85B81B03D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3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r>
              <a:rPr lang="en-US" dirty="0" smtClean="0"/>
              <a:t>Classification Study Guide  – 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0897"/>
            <a:ext cx="10515600" cy="56263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Organisms 2 </a:t>
            </a:r>
            <a:r>
              <a:rPr lang="en-US" dirty="0"/>
              <a:t>and </a:t>
            </a:r>
            <a:r>
              <a:rPr lang="en-US" dirty="0" smtClean="0"/>
              <a:t>4 are </a:t>
            </a:r>
            <a:r>
              <a:rPr lang="en-US" dirty="0"/>
              <a:t>most alike because they are in the same family.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Organisms 1 and 2 are </a:t>
            </a:r>
            <a:r>
              <a:rPr lang="en-US" dirty="0"/>
              <a:t>both butterflies and they are both insects.  They are also in the same order, </a:t>
            </a:r>
            <a:r>
              <a:rPr lang="en-US" dirty="0" smtClean="0"/>
              <a:t>Lepidoptera but not </a:t>
            </a:r>
            <a:r>
              <a:rPr lang="en-US" dirty="0"/>
              <a:t>in the same family or the same genus.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3. The golden eagle</a:t>
            </a:r>
          </a:p>
          <a:p>
            <a:pPr marL="0" indent="0">
              <a:buNone/>
            </a:pPr>
            <a:r>
              <a:rPr lang="en-US" dirty="0"/>
              <a:t>4. The shark is in Class </a:t>
            </a:r>
            <a:r>
              <a:rPr lang="en-US" dirty="0" err="1"/>
              <a:t>Chondrichthyes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       2a = bacteria</a:t>
            </a:r>
          </a:p>
          <a:p>
            <a:pPr marL="0" indent="0">
              <a:buNone/>
            </a:pPr>
            <a:r>
              <a:rPr lang="en-US" dirty="0"/>
              <a:t>	2b = </a:t>
            </a:r>
            <a:r>
              <a:rPr lang="en-US" dirty="0" err="1"/>
              <a:t>archeabacteria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3a = </a:t>
            </a:r>
            <a:r>
              <a:rPr lang="en-US" dirty="0" err="1"/>
              <a:t>protist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4a = plant</a:t>
            </a:r>
          </a:p>
          <a:p>
            <a:pPr marL="0" indent="0">
              <a:buNone/>
            </a:pPr>
            <a:r>
              <a:rPr lang="en-US" dirty="0"/>
              <a:t>	5a = animal</a:t>
            </a:r>
          </a:p>
          <a:p>
            <a:pPr marL="0" indent="0">
              <a:buNone/>
            </a:pPr>
            <a:r>
              <a:rPr lang="en-US" dirty="0"/>
              <a:t>	5b = fungi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Study Guide  – 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5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6. on the left = </a:t>
            </a:r>
            <a:r>
              <a:rPr lang="en-US" dirty="0" err="1" smtClean="0"/>
              <a:t>protist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on the right = bacteria</a:t>
            </a:r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Both are in the domain </a:t>
            </a:r>
            <a:r>
              <a:rPr lang="en-US" dirty="0" err="1"/>
              <a:t>eukarya</a:t>
            </a:r>
            <a:r>
              <a:rPr lang="en-US" dirty="0"/>
              <a:t> (have cells with a nucleus) and are multi-cellular.  The kingdoms are plant and animal.  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smtClean="0"/>
              <a:t>Species</a:t>
            </a:r>
          </a:p>
          <a:p>
            <a:pPr marL="0" indent="0">
              <a:buNone/>
            </a:pPr>
            <a:r>
              <a:rPr lang="en-US" dirty="0"/>
              <a:t>9. The student was probably trying to sort out the Aves class (birds).  </a:t>
            </a:r>
          </a:p>
          <a:p>
            <a:pPr marL="0" indent="0">
              <a:buNone/>
            </a:pPr>
            <a:r>
              <a:rPr lang="en-US" dirty="0"/>
              <a:t>10.  	Organism W = animal</a:t>
            </a:r>
          </a:p>
          <a:p>
            <a:pPr marL="0" indent="0">
              <a:buNone/>
            </a:pPr>
            <a:r>
              <a:rPr lang="en-US" dirty="0"/>
              <a:t>	Organism X = </a:t>
            </a:r>
            <a:r>
              <a:rPr lang="en-US" dirty="0" err="1"/>
              <a:t>archaeabacteria</a:t>
            </a:r>
            <a:r>
              <a:rPr lang="en-US" dirty="0"/>
              <a:t> or bacteria</a:t>
            </a:r>
          </a:p>
          <a:p>
            <a:pPr marL="0" indent="0">
              <a:buNone/>
            </a:pPr>
            <a:r>
              <a:rPr lang="en-US" dirty="0"/>
              <a:t>	Organism Y = </a:t>
            </a:r>
            <a:r>
              <a:rPr lang="en-US" dirty="0" err="1"/>
              <a:t>protist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Organism Z = plant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11 I labeled the first column 1-10 and the 2</a:t>
            </a:r>
            <a:r>
              <a:rPr lang="en-US" baseline="30000" dirty="0" smtClean="0"/>
              <a:t>nd</a:t>
            </a:r>
            <a:r>
              <a:rPr lang="en-US" dirty="0" smtClean="0"/>
              <a:t> one 11-20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11.      Bacteria = </a:t>
            </a:r>
            <a:r>
              <a:rPr lang="en-US" dirty="0"/>
              <a:t> </a:t>
            </a:r>
            <a:r>
              <a:rPr lang="en-US" dirty="0" smtClean="0"/>
              <a:t>1</a:t>
            </a:r>
            <a:r>
              <a:rPr lang="en-US" dirty="0"/>
              <a:t>, 3, 4, 5, 6, 7, 8, 9, 10, 11, 13, 14, 16, 17, 18, 19, 20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Protist</a:t>
            </a:r>
            <a:r>
              <a:rPr lang="en-US" dirty="0" smtClean="0"/>
              <a:t> = </a:t>
            </a: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, 4, 5, 6, 7, 8, 10, 12, 14, 15, 17, 19, 20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Fungi = </a:t>
            </a: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, 4, 5, 8, 10, 12, 14, 15, 17, 19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Plant = </a:t>
            </a: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, 5, 6, 7, 10, 12, 14, 15, 16, 17, 19, 20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Animal = </a:t>
            </a: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, 5, 12, 15, 19, 20</a:t>
            </a:r>
          </a:p>
        </p:txBody>
      </p:sp>
    </p:spTree>
    <p:extLst>
      <p:ext uri="{BB962C8B-B14F-4D97-AF65-F5344CB8AC3E}">
        <p14:creationId xmlns:p14="http://schemas.microsoft.com/office/powerpoint/2010/main" val="35629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159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Classification Study Guide  – Answer Key</vt:lpstr>
      <vt:lpstr>Classification Study Guide  – Answer Key</vt:lpstr>
      <vt:lpstr>For 11 I labeled the first column 1-10 and the 2nd one 11-20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Taxonomy</dc:title>
  <dc:creator>Betsy Sanford</dc:creator>
  <cp:lastModifiedBy>Heather Holder</cp:lastModifiedBy>
  <cp:revision>89</cp:revision>
  <dcterms:created xsi:type="dcterms:W3CDTF">2017-12-06T04:18:54Z</dcterms:created>
  <dcterms:modified xsi:type="dcterms:W3CDTF">2017-12-15T20:13:40Z</dcterms:modified>
</cp:coreProperties>
</file>