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EB590-DFFE-4C4F-B68F-0206D0D3D8B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Untitled Section" id="{41EC918E-3BA3-4D7E-9F80-C731FBB1ACA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8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3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87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65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2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2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7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65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1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6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34F8B9-96AD-45DD-A1AF-240A0945B4B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5686F2-153A-49F0-BE85-1CEA2EFD4BB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Symbiosis Exchange Notes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Wrasse and Parrot Fish: (mutualism)-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wrasses is a small fish that feeds on the parasites on the parrot fish.  The larger parrot fish protects the wrasse from predators.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632837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3505200"/>
            <a:ext cx="2895600" cy="24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Tick Bird and African Rhinoceros: (mutualism)-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tick bird eats parasitic ticks off the rhinoceros and sounds a warning alarm if another animal approaches.  The rhinoceros protects the bird from predators.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5270352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5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Yucca Moth and Joshua Tree: (mutualism)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yucca moth pollinates the flowers of the Joshua tree, enabling the tree to produce seeds.  The Joshua tree provides the moth with protection, food, and a place to live.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638879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Plover Bird and Crocodile: (mutualism)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plover bird eat leeches off the gums of the crocodile and parasites from the crocodile’s hide.  The crocodile provides protection for the plover.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3763434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Fluke, Snail, Fish and Human: (parasitism)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70916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fluke’s </a:t>
            </a:r>
            <a:r>
              <a:rPr lang="en-US" b="1" dirty="0"/>
              <a:t>egg pouch is released </a:t>
            </a:r>
            <a:r>
              <a:rPr lang="en-US" b="1" dirty="0" smtClean="0"/>
              <a:t>&amp; </a:t>
            </a:r>
            <a:r>
              <a:rPr lang="en-US" b="1" dirty="0"/>
              <a:t>eaten by the first intermediate host, a snail. E</a:t>
            </a:r>
            <a:r>
              <a:rPr lang="en-US" b="1" dirty="0" smtClean="0"/>
              <a:t>ggs </a:t>
            </a:r>
            <a:r>
              <a:rPr lang="en-US" b="1" dirty="0"/>
              <a:t>develop </a:t>
            </a:r>
            <a:r>
              <a:rPr lang="en-US" b="1" dirty="0" smtClean="0"/>
              <a:t>into </a:t>
            </a:r>
            <a:r>
              <a:rPr lang="en-US" b="1" dirty="0"/>
              <a:t>free swimming forms that are released via snail waste.  The free </a:t>
            </a:r>
            <a:r>
              <a:rPr lang="en-US" b="1" dirty="0" smtClean="0"/>
              <a:t>swimming </a:t>
            </a:r>
            <a:r>
              <a:rPr lang="en-US" b="1" dirty="0"/>
              <a:t>forms can be ingested by a fish, which then serves as the second </a:t>
            </a:r>
            <a:r>
              <a:rPr lang="en-US" b="1" dirty="0" smtClean="0"/>
              <a:t>intermediate </a:t>
            </a:r>
            <a:r>
              <a:rPr lang="en-US" b="1" dirty="0"/>
              <a:t>host.  Lodged in the second intermediate host’s </a:t>
            </a:r>
            <a:r>
              <a:rPr lang="en-US" b="1" dirty="0" smtClean="0"/>
              <a:t>muscles,</a:t>
            </a:r>
            <a:r>
              <a:rPr lang="en-US" dirty="0"/>
              <a:t> </a:t>
            </a:r>
            <a:r>
              <a:rPr lang="en-US" b="1" dirty="0" smtClean="0"/>
              <a:t>the </a:t>
            </a:r>
            <a:r>
              <a:rPr lang="en-US" b="1" dirty="0"/>
              <a:t>flukes continue development.  Humans who eat undercooked </a:t>
            </a:r>
            <a:r>
              <a:rPr lang="en-US" b="1" dirty="0" smtClean="0"/>
              <a:t>infected </a:t>
            </a:r>
            <a:r>
              <a:rPr lang="en-US" b="1" dirty="0"/>
              <a:t>fish are the final hosts.  The fluke develops into an adult form, </a:t>
            </a:r>
            <a:r>
              <a:rPr lang="en-US" b="1" dirty="0" smtClean="0"/>
              <a:t>infecting </a:t>
            </a:r>
            <a:r>
              <a:rPr lang="en-US" b="1" dirty="0"/>
              <a:t>the human liver.  The adult fluke lays eggs, the eggs are </a:t>
            </a:r>
            <a:r>
              <a:rPr lang="en-US" b="1" dirty="0" smtClean="0"/>
              <a:t>excreted </a:t>
            </a:r>
            <a:r>
              <a:rPr lang="en-US" b="1" dirty="0"/>
              <a:t>and the cycle begins again.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Epiphyte (Spanish Moss) and Tree: (commensalism)-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epiphytes gain </a:t>
            </a:r>
            <a:r>
              <a:rPr lang="en-US" b="1" dirty="0" smtClean="0"/>
              <a:t>exposure </a:t>
            </a:r>
            <a:r>
              <a:rPr lang="en-US" b="1" dirty="0"/>
              <a:t>to sunlight by growing on the branches of trees.  They do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b="1" dirty="0" smtClean="0"/>
              <a:t>harm </a:t>
            </a:r>
            <a:r>
              <a:rPr lang="en-US" b="1" dirty="0"/>
              <a:t>the trees.</a:t>
            </a:r>
            <a:endParaRPr lang="en-US" dirty="0"/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3838526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Mistletoe and Tree: (parasitism)-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mistletoe penetrates the tree </a:t>
            </a:r>
            <a:r>
              <a:rPr lang="en-US" b="1" dirty="0" smtClean="0"/>
              <a:t>host </a:t>
            </a:r>
            <a:r>
              <a:rPr lang="en-US" b="1" dirty="0"/>
              <a:t>and obtains nutrients and water. Eventually, it out-competes and </a:t>
            </a:r>
            <a:r>
              <a:rPr lang="en-US" b="1" dirty="0" smtClean="0"/>
              <a:t>kills </a:t>
            </a:r>
            <a:r>
              <a:rPr lang="en-US" b="1" dirty="0"/>
              <a:t>the host tree.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3209925" cy="32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Algae and Sloth: (mutualism)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Green algae attach to the fur of the </a:t>
            </a:r>
            <a:r>
              <a:rPr lang="en-US" b="1" dirty="0" smtClean="0"/>
              <a:t>sloth</a:t>
            </a:r>
            <a:r>
              <a:rPr lang="en-US" dirty="0"/>
              <a:t> </a:t>
            </a:r>
            <a:r>
              <a:rPr lang="en-US" b="1" dirty="0" smtClean="0"/>
              <a:t>and </a:t>
            </a:r>
            <a:r>
              <a:rPr lang="en-US" b="1" dirty="0"/>
              <a:t>help to camouflage the sloth from predators.  As the sloth moves </a:t>
            </a:r>
            <a:r>
              <a:rPr lang="en-US" b="1" dirty="0" smtClean="0"/>
              <a:t>around </a:t>
            </a:r>
            <a:r>
              <a:rPr lang="en-US" b="1" dirty="0"/>
              <a:t>in the treetops of the shaded rainforest, the algae are </a:t>
            </a:r>
            <a:r>
              <a:rPr lang="en-US" b="1" dirty="0" smtClean="0"/>
              <a:t>exposed </a:t>
            </a:r>
            <a:r>
              <a:rPr lang="en-US" b="1" dirty="0"/>
              <a:t>to sunlight, enabling them to carry out photosynthesis.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33" y="3962400"/>
            <a:ext cx="366196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Termites and Protozoa: (mutualism)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Termites feed on cellulose, but </a:t>
            </a:r>
            <a:r>
              <a:rPr lang="en-US" b="1" dirty="0" smtClean="0"/>
              <a:t>cannot </a:t>
            </a:r>
            <a:r>
              <a:rPr lang="en-US" b="1" dirty="0"/>
              <a:t>digest it.  The protozoa (</a:t>
            </a:r>
            <a:r>
              <a:rPr lang="en-US" b="1" dirty="0" err="1"/>
              <a:t>cilates</a:t>
            </a:r>
            <a:r>
              <a:rPr lang="en-US" b="1" dirty="0"/>
              <a:t>) in the termite’s gut digest </a:t>
            </a:r>
            <a:r>
              <a:rPr lang="en-US" b="1" dirty="0" smtClean="0"/>
              <a:t>cellulose </a:t>
            </a:r>
            <a:r>
              <a:rPr lang="en-US" b="1" dirty="0"/>
              <a:t>for the termite.  The protozoa are protected in the </a:t>
            </a:r>
            <a:r>
              <a:rPr lang="en-US" b="1" dirty="0" smtClean="0"/>
              <a:t>termite’s  gut and are provided with cellulose (food).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4114800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5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Legumes and Bacteria: (mutualism)-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bacteria obtain food and are </a:t>
            </a:r>
            <a:r>
              <a:rPr lang="en-US" b="1" dirty="0" smtClean="0"/>
              <a:t>protected </a:t>
            </a:r>
            <a:r>
              <a:rPr lang="en-US" b="1" dirty="0"/>
              <a:t>in the roots of soybeans and peanuts. The bacteria change </a:t>
            </a:r>
            <a:r>
              <a:rPr lang="en-US" b="1" dirty="0" smtClean="0"/>
              <a:t>an</a:t>
            </a:r>
            <a:r>
              <a:rPr lang="en-US" dirty="0"/>
              <a:t> </a:t>
            </a:r>
            <a:r>
              <a:rPr lang="en-US" b="1" dirty="0" smtClean="0"/>
              <a:t>unusable </a:t>
            </a:r>
            <a:r>
              <a:rPr lang="en-US" b="1" dirty="0"/>
              <a:t>form of nitrogen in the ammonia form of nitrogen that is </a:t>
            </a:r>
            <a:r>
              <a:rPr lang="en-US" b="1" dirty="0" smtClean="0"/>
              <a:t>absorbed </a:t>
            </a:r>
            <a:r>
              <a:rPr lang="en-US" b="1" dirty="0"/>
              <a:t>by the plant and used as a nutrient.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6289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A </a:t>
            </a:r>
            <a:r>
              <a:rPr lang="en-US" b="1" dirty="0"/>
              <a:t>symbiotic relationship where both organisms benefit from the association.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5029200" cy="32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4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Ants and Acacia Tree: (mutualism)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ants protect the acacia tree </a:t>
            </a:r>
            <a:r>
              <a:rPr lang="en-US" b="1" dirty="0" smtClean="0"/>
              <a:t>from </a:t>
            </a:r>
            <a:r>
              <a:rPr lang="en-US" b="1" dirty="0"/>
              <a:t>predators and herbivores.  The acacia tree provides a home for the ants. 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4800600" cy="26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Commensalism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: </a:t>
            </a:r>
            <a:r>
              <a:rPr lang="en-US" b="1" dirty="0"/>
              <a:t>A symbiotic relationship where one organism benefits from the association and the other organism is unaffected.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267200" cy="29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220"/>
            <a:ext cx="8229600" cy="4709160"/>
          </a:xfrm>
        </p:spPr>
        <p:txBody>
          <a:bodyPr/>
          <a:lstStyle/>
          <a:p>
            <a:pPr lvl="0"/>
            <a:r>
              <a:rPr lang="en-US" b="1" dirty="0" smtClean="0"/>
              <a:t>: </a:t>
            </a:r>
            <a:r>
              <a:rPr lang="en-US" b="1" dirty="0"/>
              <a:t>A symbiotic relationship where one organism benefits and the other organism is harmed by the association. The parasite obtains its nutrients from its host.  The host may become weakened and/or die from this association.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47625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Barnacle and Whale: (commensalism)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 barnacle attaches to the whale and is transported through the ocean. The barnacle is a filter feeder and obtains its food as it rides on the whale.  The whale is not affected.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52" y="3733800"/>
            <a:ext cx="5091112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Deer Tick and Human: (parasitism)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deer tick feeds on the blood of the human (mammal) host and may inject bacteria that can cause Lyme disease in humans.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90" y="3124200"/>
            <a:ext cx="3651250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Flea and Cat: (parasitism)-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cat flea obtains nutrients by drawing the blood of the cat.  Fleas can be vectors of disease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2868613"/>
            <a:ext cx="4725987" cy="35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4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Honey Guide Bird and Badger (</a:t>
            </a:r>
            <a:r>
              <a:rPr lang="en-US" dirty="0" err="1">
                <a:effectLst/>
              </a:rPr>
              <a:t>Ratel</a:t>
            </a:r>
            <a:r>
              <a:rPr lang="en-US" dirty="0">
                <a:effectLst/>
              </a:rPr>
              <a:t>): (mutualism)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bird leads the badger to a bee hive.  The badger rips open the hive and eats the honey, while the bird eats the bee larvae, wax, and leftover honey.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352800"/>
            <a:ext cx="4291445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Saguaro Cactus and Woodpecker: (mutualism)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wood pecker eats the moth preying on the cactus.  The cactus provides a protected habitat for the bird.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44240"/>
            <a:ext cx="312420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752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iRespondGraphMaster</vt:lpstr>
      <vt:lpstr>Apex</vt:lpstr>
      <vt:lpstr>iRespondQuestionMaster</vt:lpstr>
      <vt:lpstr>Symbiosis Exchange Notes</vt:lpstr>
      <vt:lpstr>Mutualism:</vt:lpstr>
      <vt:lpstr>Commensalism</vt:lpstr>
      <vt:lpstr>Parasitism</vt:lpstr>
      <vt:lpstr>Barnacle and Whale: (commensalism)</vt:lpstr>
      <vt:lpstr>Deer Tick and Human: (parasitism)</vt:lpstr>
      <vt:lpstr>Flea and Cat: (parasitism)-</vt:lpstr>
      <vt:lpstr>Honey Guide Bird and Badger (Ratel): (mutualism)</vt:lpstr>
      <vt:lpstr>Saguaro Cactus and Woodpecker: (mutualism)</vt:lpstr>
      <vt:lpstr>Wrasse and Parrot Fish: (mutualism)-</vt:lpstr>
      <vt:lpstr>Tick Bird and African Rhinoceros: (mutualism)-</vt:lpstr>
      <vt:lpstr>Yucca Moth and Joshua Tree: (mutualism)</vt:lpstr>
      <vt:lpstr>Plover Bird and Crocodile: (mutualism)</vt:lpstr>
      <vt:lpstr>Fluke, Snail, Fish and Human: (parasitism)</vt:lpstr>
      <vt:lpstr>Epiphyte (Spanish Moss) and Tree: (commensalism)-</vt:lpstr>
      <vt:lpstr>Mistletoe and Tree: (parasitism)-</vt:lpstr>
      <vt:lpstr>Algae and Sloth: (mutualism)</vt:lpstr>
      <vt:lpstr>Termites and Protozoa: (mutualism)</vt:lpstr>
      <vt:lpstr>Legumes and Bacteria: (mutualism)-</vt:lpstr>
      <vt:lpstr>Ants and Acacia Tree: (mutualism)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 6</dc:title>
  <dc:creator>Heather Holder</dc:creator>
  <cp:lastModifiedBy>Heather Holder</cp:lastModifiedBy>
  <cp:revision>15</cp:revision>
  <dcterms:created xsi:type="dcterms:W3CDTF">2013-09-03T14:46:19Z</dcterms:created>
  <dcterms:modified xsi:type="dcterms:W3CDTF">2015-09-01T12:33:34Z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